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68" r:id="rId2"/>
  </p:sldMasterIdLst>
  <p:notesMasterIdLst>
    <p:notesMasterId r:id="rId11"/>
  </p:notesMasterIdLst>
  <p:sldIdLst>
    <p:sldId id="303" r:id="rId3"/>
    <p:sldId id="304" r:id="rId4"/>
    <p:sldId id="299" r:id="rId5"/>
    <p:sldId id="297" r:id="rId6"/>
    <p:sldId id="298" r:id="rId7"/>
    <p:sldId id="302" r:id="rId8"/>
    <p:sldId id="262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180E0-0830-45B5-81B2-57D930E1509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CF35E-10F7-4AEC-9895-F9A5C3D09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1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7200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Тяговая штанга</a:t>
            </a:r>
            <a:br>
              <a:rPr lang="ru-RU" dirty="0"/>
            </a:b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340769"/>
            <a:ext cx="4041775" cy="720079"/>
          </a:xfrm>
        </p:spPr>
        <p:txBody>
          <a:bodyPr/>
          <a:lstStyle/>
          <a:p>
            <a:pPr algn="ctr"/>
            <a:r>
              <a:rPr lang="ru-RU" dirty="0"/>
              <a:t>Шатун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457200" y="2060848"/>
            <a:ext cx="4040188" cy="4299472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для соединения режущего аппарата с рамой косилки. Состоит из следующих основных сборочных единиц: кронштейна 1, тяговой штанги 2, рифленых сектора 5 и шайбы 4, кронштейна 6, шарнира башмака 7 и эксцентричной втулки 8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299472"/>
          </a:xfrm>
        </p:spPr>
        <p:txBody>
          <a:bodyPr/>
          <a:lstStyle/>
          <a:p>
            <a:r>
              <a:rPr lang="ru-RU" dirty="0"/>
              <a:t>Состоит из резьбовой втулки 1, трубы 2, корпуса 3, пальца 4, шарнирного подшипника 5, упорного кольца 6, втулки 7, манжеты 8 и гайки 9.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230" y="4005064"/>
            <a:ext cx="3518730" cy="22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21088"/>
            <a:ext cx="4169728" cy="259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86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dirty="0"/>
              <a:t>Механизм привода ножа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Обеспечивает возвратно-поступательное (колебательное) движение ножа.</a:t>
            </a:r>
            <a:br>
              <a:rPr lang="ru-RU" dirty="0"/>
            </a:br>
            <a:r>
              <a:rPr lang="ru-RU" dirty="0"/>
              <a:t>Состоит из привода и шатуна. Привод косилки (рис. 4) включает основные сборочные единицы: кронштейн коробки ведущего шкива 1, вал ведущего шкива 2, шкив ведущий 4, вилку карданной передачи 7, шлицевой вал 9, клиновые ремни 11, корпус головки шатуна 12 с пальцем эксцентрика 13, шкив эксцентрика 19 и его ось 20.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283601"/>
            <a:ext cx="4038600" cy="370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75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Косилки-</a:t>
            </a:r>
            <a:r>
              <a:rPr lang="ru-RU" dirty="0" err="1" smtClean="0"/>
              <a:t>плющилки</a:t>
            </a:r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7"/>
            <a:ext cx="434289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3499682" cy="304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89040"/>
            <a:ext cx="3699066" cy="23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6635080" cy="558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2030144" cy="2255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31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79636"/>
            <a:ext cx="2808162" cy="2284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916832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err="1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Агрегатируется</a:t>
            </a:r>
            <a:r>
              <a:rPr lang="ru-RU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тракторами класса тяги - </a:t>
            </a:r>
            <a:r>
              <a:rPr lang="ru-RU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0,6-1,4  </a:t>
            </a:r>
            <a:r>
              <a:rPr lang="ru-RU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Навесная. Производительность до 2 га/час.</a:t>
            </a:r>
            <a:br>
              <a:rPr lang="ru-RU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захвата - 2,1 </a:t>
            </a:r>
            <a:r>
              <a:rPr lang="ru-RU" dirty="0" err="1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м.Рабочая</a:t>
            </a:r>
            <a:r>
              <a:rPr lang="ru-RU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скорость до - 12 км/час. Транспортная скорость до - 20 км/час.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603" y="1124744"/>
            <a:ext cx="329212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487" y="3573016"/>
            <a:ext cx="4481513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9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40" y="626210"/>
            <a:ext cx="7343220" cy="496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314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Высота среза - регулируется опорными башмаками - чем ниже, относительно пальцевого бруса установлены башмаки, тем выше срез.</a:t>
            </a:r>
            <a:br>
              <a:rPr lang="ru-RU" dirty="0" smtClean="0"/>
            </a:br>
            <a:r>
              <a:rPr lang="ru-RU" dirty="0" smtClean="0"/>
              <a:t>Зазор в режущей паре (сегмент - </a:t>
            </a:r>
            <a:r>
              <a:rPr lang="ru-RU" dirty="0" err="1" smtClean="0"/>
              <a:t>противорежущая</a:t>
            </a:r>
            <a:r>
              <a:rPr lang="ru-RU" dirty="0" smtClean="0"/>
              <a:t> пластина) - подгибом пальцев или рихтовкой ножа. Оптимальный зазор 0,3 мм.</a:t>
            </a:r>
            <a:br>
              <a:rPr lang="ru-RU" dirty="0" smtClean="0"/>
            </a:br>
            <a:r>
              <a:rPr lang="ru-RU" dirty="0" smtClean="0"/>
              <a:t>Сегменты должны ходить от центра одного пальца, до центра другого. Допустимое отклонение 3 мм.</a:t>
            </a:r>
            <a:br>
              <a:rPr lang="ru-RU" dirty="0" smtClean="0"/>
            </a:br>
            <a:r>
              <a:rPr lang="ru-RU" dirty="0" smtClean="0"/>
              <a:t>  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Регулируют в следующем порядке: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 1) Выставить сегменты по центру пальцев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 2) Отсоединить шатун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 3)Установить кривошип в крайнее положение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 4) Удлинить (или укоротить) шатун так, что бы он соединялся с брусом, не передвигая брус.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  5) Закрепить шатун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584176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3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3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РЕГУЛИРОВКИ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25000" lnSpcReduction="20000"/>
          </a:bodyPr>
          <a:lstStyle/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 избежание несчастных случаев при работе с косилкой необходимо соблюдать следующие правила : Допускать к обслуживанию косилки только трактористов, изучивших конструкцию и правила ее эксплуатации.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Нельзя работать на косилке без защитных кожухов. Пальцы режущего аппарата при транспортных переездах должны быть закрыты щитком.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Перед пуском косилки в работу следить, чтобы никого не было впереди и возле машины.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 остановках агрегата включать вал отбора мощности трактора.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Навешивать и снимать косилку с трактора, а также производить исправление в косилке, регулировку и смазку можно только при заглушенном двигателе трактора.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Очищая на остановках режущий аппарат от травы, а также при заточке и смене ножа, не прикасаться руками к режущим частям.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 подъеме режущего аппарата для установки в транспортное положение не браться руками за пальцы режущего аппарата.</a:t>
            </a:r>
          </a:p>
          <a:p>
            <a:r>
              <a:rPr lang="ru-RU" sz="7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Если косилка не работает и отсоединена от трактора, она должна быть поставлена на имеющиеся на ней стойки, а режущий аппарат, во избежание опрокидывания косилки, должен быть опущен в рабочее положение.</a:t>
            </a:r>
          </a:p>
          <a:p>
            <a:endParaRPr lang="ru-RU" sz="74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Правила техники безопасности.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294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Поток</vt:lpstr>
      <vt:lpstr>Бумажная</vt:lpstr>
      <vt:lpstr>Презентация PowerPoint</vt:lpstr>
      <vt:lpstr>Механизм привода ножа</vt:lpstr>
      <vt:lpstr>Косилки-плющилки</vt:lpstr>
      <vt:lpstr>Презентация PowerPoint</vt:lpstr>
      <vt:lpstr>Презентация PowerPoint</vt:lpstr>
      <vt:lpstr>Презентация PowerPoint</vt:lpstr>
      <vt:lpstr> РЕГУЛИРОВКИ </vt:lpstr>
      <vt:lpstr>Правила техники безопасности.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КОСИЛКА ОДНОБРУСНАЯ СКОРОСТНАЯ КС-2,1 </dc:title>
  <dc:creator>пк</dc:creator>
  <cp:lastModifiedBy>User</cp:lastModifiedBy>
  <cp:revision>51</cp:revision>
  <dcterms:created xsi:type="dcterms:W3CDTF">2015-04-16T16:08:25Z</dcterms:created>
  <dcterms:modified xsi:type="dcterms:W3CDTF">2020-11-14T08:11:02Z</dcterms:modified>
</cp:coreProperties>
</file>