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косилки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396536"/>
            <a:ext cx="3737172" cy="27007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2325" y="3071080"/>
            <a:ext cx="4255150" cy="28491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7935" y="270153"/>
            <a:ext cx="4176464" cy="2784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70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Виды машин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396536"/>
            <a:ext cx="2188654" cy="18655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1774521"/>
            <a:ext cx="2274005" cy="14875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1980350"/>
            <a:ext cx="1871634" cy="13656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159" y="3766493"/>
            <a:ext cx="2572735" cy="27068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4149080"/>
            <a:ext cx="3060457" cy="217646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1693" y="3974901"/>
            <a:ext cx="3419160" cy="249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04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08720"/>
            <a:ext cx="8183880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НАЗНАЧЕНИЕ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8183880" cy="4187952"/>
          </a:xfrm>
        </p:spPr>
        <p:txBody>
          <a:bodyPr/>
          <a:lstStyle/>
          <a:p>
            <a:r>
              <a:rPr lang="ru-RU" dirty="0" smtClean="0"/>
              <a:t>Косилка  </a:t>
            </a:r>
            <a:r>
              <a:rPr lang="ru-RU" dirty="0">
                <a:solidFill>
                  <a:srgbClr val="FF0000"/>
                </a:solidFill>
              </a:rPr>
              <a:t>п</a:t>
            </a:r>
            <a:r>
              <a:rPr lang="ru-RU" dirty="0" smtClean="0">
                <a:solidFill>
                  <a:srgbClr val="FF0000"/>
                </a:solidFill>
              </a:rPr>
              <a:t>редназначена для скашивания  </a:t>
            </a:r>
            <a:r>
              <a:rPr lang="ru-RU" dirty="0">
                <a:solidFill>
                  <a:srgbClr val="FF0000"/>
                </a:solidFill>
              </a:rPr>
              <a:t>и</a:t>
            </a:r>
            <a:r>
              <a:rPr lang="ru-RU" dirty="0" smtClean="0">
                <a:solidFill>
                  <a:srgbClr val="FF0000"/>
                </a:solidFill>
              </a:rPr>
              <a:t> укладки в прокос или в валок травяной массы.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98683">
            <a:off x="338938" y="2783068"/>
            <a:ext cx="2888264" cy="23114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0034" y="2766467"/>
            <a:ext cx="2257186" cy="170339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7250" y="3063517"/>
            <a:ext cx="3084843" cy="30848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627" y="5132392"/>
            <a:ext cx="4306044" cy="1646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255890"/>
      </p:ext>
    </p:ext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 косилок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b="1" dirty="0" smtClean="0"/>
              <a:t>По типу режущего аппарата </a:t>
            </a:r>
          </a:p>
          <a:p>
            <a:pPr marL="0" indent="0">
              <a:buNone/>
            </a:pPr>
            <a:r>
              <a:rPr lang="ru-RU" sz="2400" dirty="0" smtClean="0"/>
              <a:t>     Роторные</a:t>
            </a:r>
          </a:p>
          <a:p>
            <a:pPr marL="0" indent="0">
              <a:buNone/>
            </a:pPr>
            <a:r>
              <a:rPr lang="ru-RU" sz="2400" dirty="0" smtClean="0"/>
              <a:t>      возвратно-поступательным движением ножа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b="1" dirty="0" smtClean="0"/>
              <a:t>По числу режущих аппаратов: </a:t>
            </a:r>
            <a:r>
              <a:rPr lang="ru-RU" sz="2400" dirty="0" smtClean="0"/>
              <a:t>однобрусные, двухбрусные</a:t>
            </a:r>
            <a:r>
              <a:rPr lang="ru-RU" sz="2400" dirty="0"/>
              <a:t>,</a:t>
            </a:r>
            <a:r>
              <a:rPr lang="ru-RU" sz="2400" dirty="0" smtClean="0"/>
              <a:t> </a:t>
            </a:r>
            <a:r>
              <a:rPr lang="ru-RU" sz="2400" dirty="0" err="1" smtClean="0"/>
              <a:t>трехбрусные</a:t>
            </a:r>
            <a:r>
              <a:rPr lang="ru-RU" sz="2400" dirty="0" smtClean="0"/>
              <a:t>, </a:t>
            </a:r>
            <a:r>
              <a:rPr lang="ru-RU" sz="2400" dirty="0" err="1" smtClean="0"/>
              <a:t>пятибрусные</a:t>
            </a:r>
            <a:endParaRPr lang="ru-RU" sz="2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400" b="1" dirty="0" smtClean="0"/>
              <a:t>По назначению</a:t>
            </a:r>
            <a:r>
              <a:rPr lang="ru-RU" sz="2400" dirty="0" smtClean="0"/>
              <a:t>: на косилки для скашивания трав, на косилки-</a:t>
            </a:r>
            <a:r>
              <a:rPr lang="ru-RU" sz="2400" dirty="0" err="1" smtClean="0"/>
              <a:t>плющилки</a:t>
            </a:r>
            <a:r>
              <a:rPr lang="ru-RU" sz="2400" dirty="0" smtClean="0"/>
              <a:t> и косилки </a:t>
            </a:r>
            <a:r>
              <a:rPr lang="ru-RU" sz="2400" dirty="0" err="1" smtClean="0"/>
              <a:t>измельчители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5751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Виды косилок с возвратно-поступательным движением ножа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060849"/>
            <a:ext cx="4011034" cy="25202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1400583"/>
            <a:ext cx="2560542" cy="19204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4740" y="3590477"/>
            <a:ext cx="4320480" cy="3237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88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Косилка состоит </a:t>
            </a:r>
            <a:r>
              <a:rPr lang="ru-RU" sz="2000" dirty="0"/>
              <a:t>из рамы, режущего аппарата, внутреннего и внешнего башмаков, полевой доски, тяговой штанги, шатуна, шпренгеля и привода с механизмом подъема режущего аппарата. 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5394999" cy="3981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7619" y="2132856"/>
            <a:ext cx="3076381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09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r>
              <a:rPr lang="ru-RU" dirty="0"/>
              <a:t>Режущий аппарат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4038600" cy="5014157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Предназначен для срезания травы. </a:t>
            </a:r>
            <a:endParaRPr lang="ru-RU" dirty="0" smtClean="0"/>
          </a:p>
          <a:p>
            <a:r>
              <a:rPr lang="ru-RU" dirty="0" smtClean="0"/>
              <a:t>Состоит </a:t>
            </a:r>
            <a:r>
              <a:rPr lang="ru-RU" dirty="0"/>
              <a:t>из пальцевого бруса 14, головки ножа 1, направляющей головки ножа 2, крышки головки ножа 3, внутреннего башмака 4. отводного прутка 5, наружного башмака 6, полевой доски 7 со стебле отводом, пальца 8, вкладыша пальца 9, сегмента ножа 10, прижима ножа 11, спинки ножа 12 и пластины трения 13. </a:t>
            </a: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908720"/>
            <a:ext cx="4499992" cy="3240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653136"/>
            <a:ext cx="18288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0840" y="4941168"/>
            <a:ext cx="1828800" cy="1341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996952"/>
            <a:ext cx="1238250" cy="153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781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r>
              <a:rPr lang="ru-RU" dirty="0"/>
              <a:t>Рама косилки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1484785"/>
            <a:ext cx="3826768" cy="432048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Служит для присоединения косилки к навесному устройству трактора. Состоит из рамы 1, транспортного крюка 2 и прута 3, стойки 4, оси навески 5, стоек передней 8 и задней 9.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844824"/>
            <a:ext cx="3660007" cy="3597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590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косилки</vt:lpstr>
      <vt:lpstr>Виды машин</vt:lpstr>
      <vt:lpstr>                                                  НАЗНАЧЕНИЕ </vt:lpstr>
      <vt:lpstr>Классификация косилок</vt:lpstr>
      <vt:lpstr>Виды косилок с возвратно-поступательным движением ножа</vt:lpstr>
      <vt:lpstr>Косилка состоит из рамы, режущего аппарата, внутреннего и внешнего башмаков, полевой доски, тяговой штанги, шатуна, шпренгеля и привода с механизмом подъема режущего аппарата. </vt:lpstr>
      <vt:lpstr>Режущий аппарат</vt:lpstr>
      <vt:lpstr>Рама косилки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косилки</dc:title>
  <cp:lastModifiedBy>User</cp:lastModifiedBy>
  <cp:revision>2</cp:revision>
  <dcterms:modified xsi:type="dcterms:W3CDTF">2020-11-14T08:08:53Z</dcterms:modified>
</cp:coreProperties>
</file>