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206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Роторные косилки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47088"/>
            <a:ext cx="3672408" cy="24603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1412777"/>
            <a:ext cx="3512530" cy="24846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4149080"/>
            <a:ext cx="4060288" cy="26276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599" y="4365104"/>
            <a:ext cx="3711833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79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344" y="3140968"/>
            <a:ext cx="4755679" cy="3514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 Общее устройство КРН-2,1</a:t>
            </a:r>
          </a:p>
          <a:p>
            <a:r>
              <a:rPr lang="ru-RU" dirty="0" smtClean="0"/>
              <a:t>Рама, навеска, основной брус режущего аппарата с делителем, башмаки, роторный </a:t>
            </a:r>
            <a:r>
              <a:rPr lang="ru-RU" dirty="0"/>
              <a:t>режущий </a:t>
            </a:r>
            <a:r>
              <a:rPr lang="ru-RU" dirty="0" smtClean="0"/>
              <a:t>аппарат</a:t>
            </a:r>
            <a:r>
              <a:rPr lang="ru-RU" dirty="0"/>
              <a:t>, </a:t>
            </a:r>
            <a:r>
              <a:rPr lang="ru-RU" dirty="0" smtClean="0"/>
              <a:t>подрамник, пружины </a:t>
            </a:r>
            <a:r>
              <a:rPr lang="ru-RU" dirty="0"/>
              <a:t>подвески</a:t>
            </a:r>
            <a:r>
              <a:rPr lang="ru-RU" dirty="0" smtClean="0"/>
              <a:t>, </a:t>
            </a:r>
            <a:r>
              <a:rPr lang="ru-RU" dirty="0"/>
              <a:t>пружины </a:t>
            </a:r>
            <a:r>
              <a:rPr lang="ru-RU" dirty="0" smtClean="0"/>
              <a:t>уравновешивающего механизма, тяговый предохранитель, соединительные детали, ограждение</a:t>
            </a:r>
            <a:endParaRPr lang="ru-RU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-9128"/>
            <a:ext cx="3779837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260648"/>
            <a:ext cx="2376264" cy="1497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300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r>
              <a:rPr lang="ru-RU" dirty="0"/>
              <a:t>Косилка ротационная навесная КРН-2,1Б 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457200" y="1340769"/>
            <a:ext cx="3754760" cy="374441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sz="2300" dirty="0"/>
              <a:t>Косилка ротационная навесная КРН-2,1Б предназначена для скашивания высокоурожайных, полеглых, сильно перепутанных трав с укладкой скошенной массы в прокос.</a:t>
            </a:r>
          </a:p>
          <a:p>
            <a:r>
              <a:rPr lang="ru-RU" sz="2300" dirty="0" smtClean="0"/>
              <a:t>Рабочий </a:t>
            </a:r>
            <a:r>
              <a:rPr lang="ru-RU" sz="2300" dirty="0"/>
              <a:t>орган - режущий аппарат с четырьмя роторами и восемью ножами вывешивается с помощью блока пружин, что обеспечивает хорошее копирование рельефа и ровную высоту среза по всей ширине захвата.</a:t>
            </a:r>
          </a:p>
          <a:p>
            <a:endParaRPr lang="ru-RU" sz="2300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9017" y="1988840"/>
            <a:ext cx="4219262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797152"/>
            <a:ext cx="2335306" cy="164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175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692696"/>
            <a:ext cx="5844051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471159"/>
            <a:ext cx="3944454" cy="2377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3011487" cy="295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479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844824"/>
            <a:ext cx="3960440" cy="2249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976" y="4509120"/>
            <a:ext cx="3816350" cy="178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149080"/>
            <a:ext cx="2901948" cy="23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700808"/>
            <a:ext cx="3200400" cy="2389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134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Роторные косилки</vt:lpstr>
      <vt:lpstr>Презентация PowerPoint</vt:lpstr>
      <vt:lpstr>Косилка ротационная навесная КРН-2,1Б 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</cp:lastModifiedBy>
  <cp:revision>3</cp:revision>
  <dcterms:modified xsi:type="dcterms:W3CDTF">2020-11-14T08:10:58Z</dcterms:modified>
</cp:coreProperties>
</file>