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99"/>
    <a:srgbClr val="339933"/>
    <a:srgbClr val="006600"/>
    <a:srgbClr val="00CC00"/>
    <a:srgbClr val="66FF66"/>
    <a:srgbClr val="63B11D"/>
    <a:srgbClr val="339966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111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909A176-8D3F-4729-894A-F048FDB5F44C}" type="doc">
      <dgm:prSet loTypeId="urn:microsoft.com/office/officeart/2005/8/layout/pyramid2" loCatId="pyramid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803CEC10-10A9-4B49-8D28-3F40F178F718}">
      <dgm:prSet custT="1"/>
      <dgm:spPr/>
      <dgm:t>
        <a:bodyPr/>
        <a:lstStyle/>
        <a:p>
          <a:pPr rtl="0"/>
          <a:r>
            <a:rPr lang="ru-RU" sz="1800" dirty="0" smtClean="0"/>
            <a:t>Что такое </a:t>
          </a:r>
          <a:r>
            <a:rPr lang="ru-RU" sz="1800" dirty="0" err="1" smtClean="0"/>
            <a:t>аллегены</a:t>
          </a:r>
          <a:r>
            <a:rPr lang="ru-RU" sz="1800" dirty="0" smtClean="0"/>
            <a:t>?</a:t>
          </a:r>
          <a:endParaRPr lang="ru-RU" sz="1800" dirty="0"/>
        </a:p>
      </dgm:t>
    </dgm:pt>
    <dgm:pt modelId="{14256BA6-3CA3-448A-8233-796A8978D849}" type="parTrans" cxnId="{ABE41678-43B2-4A83-977A-A41F19869705}">
      <dgm:prSet/>
      <dgm:spPr/>
      <dgm:t>
        <a:bodyPr/>
        <a:lstStyle/>
        <a:p>
          <a:endParaRPr lang="ru-RU"/>
        </a:p>
      </dgm:t>
    </dgm:pt>
    <dgm:pt modelId="{570CBA13-6B1D-4821-A36C-40186BE0F935}" type="sibTrans" cxnId="{ABE41678-43B2-4A83-977A-A41F19869705}">
      <dgm:prSet/>
      <dgm:spPr/>
      <dgm:t>
        <a:bodyPr/>
        <a:lstStyle/>
        <a:p>
          <a:endParaRPr lang="ru-RU"/>
        </a:p>
      </dgm:t>
    </dgm:pt>
    <dgm:pt modelId="{69EA6160-B687-4011-A7AC-3D566C867637}">
      <dgm:prSet custT="1"/>
      <dgm:spPr/>
      <dgm:t>
        <a:bodyPr/>
        <a:lstStyle/>
        <a:p>
          <a:pPr rtl="0"/>
          <a:r>
            <a:rPr lang="ru-RU" sz="1800" dirty="0" smtClean="0"/>
            <a:t>Классификация лекарственных аллергенов</a:t>
          </a:r>
          <a:endParaRPr lang="ru-RU" sz="1800" dirty="0"/>
        </a:p>
      </dgm:t>
    </dgm:pt>
    <dgm:pt modelId="{FB8F841B-6BBE-4B55-B54B-E4BB201DB7E1}" type="parTrans" cxnId="{EB0D332F-2407-4934-B827-C4EC8F885E2F}">
      <dgm:prSet/>
      <dgm:spPr/>
      <dgm:t>
        <a:bodyPr/>
        <a:lstStyle/>
        <a:p>
          <a:endParaRPr lang="ru-RU"/>
        </a:p>
      </dgm:t>
    </dgm:pt>
    <dgm:pt modelId="{3B0EF19A-3F23-44CC-B062-803B507AD943}" type="sibTrans" cxnId="{EB0D332F-2407-4934-B827-C4EC8F885E2F}">
      <dgm:prSet/>
      <dgm:spPr/>
      <dgm:t>
        <a:bodyPr/>
        <a:lstStyle/>
        <a:p>
          <a:endParaRPr lang="ru-RU"/>
        </a:p>
      </dgm:t>
    </dgm:pt>
    <dgm:pt modelId="{5E613AB9-2F94-4FC5-A75F-8207593C095E}">
      <dgm:prSet custT="1"/>
      <dgm:spPr/>
      <dgm:t>
        <a:bodyPr/>
        <a:lstStyle/>
        <a:p>
          <a:pPr rtl="0"/>
          <a:r>
            <a:rPr lang="ru-RU" sz="1800" dirty="0" smtClean="0"/>
            <a:t>Аллергические реакции на лекарственные вещества</a:t>
          </a:r>
          <a:endParaRPr lang="ru-RU" sz="1800" dirty="0"/>
        </a:p>
      </dgm:t>
    </dgm:pt>
    <dgm:pt modelId="{BB0BE886-96A0-461E-98FC-5838D35174CB}" type="parTrans" cxnId="{2EA14372-5CC0-4A29-8BD5-7D62F464324A}">
      <dgm:prSet/>
      <dgm:spPr/>
      <dgm:t>
        <a:bodyPr/>
        <a:lstStyle/>
        <a:p>
          <a:endParaRPr lang="ru-RU"/>
        </a:p>
      </dgm:t>
    </dgm:pt>
    <dgm:pt modelId="{05059CF4-3046-47D0-BCF6-3DB34648FB4F}" type="sibTrans" cxnId="{2EA14372-5CC0-4A29-8BD5-7D62F464324A}">
      <dgm:prSet/>
      <dgm:spPr/>
      <dgm:t>
        <a:bodyPr/>
        <a:lstStyle/>
        <a:p>
          <a:endParaRPr lang="ru-RU"/>
        </a:p>
      </dgm:t>
    </dgm:pt>
    <dgm:pt modelId="{24879D54-41DD-453E-9D3C-6F6FF2CD99F8}">
      <dgm:prSet custT="1"/>
      <dgm:spPr/>
      <dgm:t>
        <a:bodyPr/>
        <a:lstStyle/>
        <a:p>
          <a:pPr rtl="0"/>
          <a:r>
            <a:rPr lang="ru-RU" sz="1800" dirty="0" smtClean="0"/>
            <a:t>Пенициллин</a:t>
          </a:r>
          <a:endParaRPr lang="ru-RU" sz="1800" dirty="0"/>
        </a:p>
      </dgm:t>
    </dgm:pt>
    <dgm:pt modelId="{8B6E6FA2-27CD-483E-A721-FC39F67A75F1}" type="parTrans" cxnId="{D39E451E-D6DC-4FA4-9D0F-8FE01FC9DBF9}">
      <dgm:prSet/>
      <dgm:spPr/>
      <dgm:t>
        <a:bodyPr/>
        <a:lstStyle/>
        <a:p>
          <a:endParaRPr lang="ru-RU"/>
        </a:p>
      </dgm:t>
    </dgm:pt>
    <dgm:pt modelId="{EA4829C3-A46A-436A-87C4-D07E4675822B}" type="sibTrans" cxnId="{D39E451E-D6DC-4FA4-9D0F-8FE01FC9DBF9}">
      <dgm:prSet/>
      <dgm:spPr/>
      <dgm:t>
        <a:bodyPr/>
        <a:lstStyle/>
        <a:p>
          <a:endParaRPr lang="ru-RU"/>
        </a:p>
      </dgm:t>
    </dgm:pt>
    <dgm:pt modelId="{CBD6045A-AB1B-48E4-B457-43909DC2734C}">
      <dgm:prSet custT="1"/>
      <dgm:spPr/>
      <dgm:t>
        <a:bodyPr/>
        <a:lstStyle/>
        <a:p>
          <a:pPr rtl="0"/>
          <a:r>
            <a:rPr lang="ru-RU" sz="1800" dirty="0" smtClean="0"/>
            <a:t>Сульфаниламиды</a:t>
          </a:r>
          <a:endParaRPr lang="ru-RU" sz="1800" dirty="0"/>
        </a:p>
      </dgm:t>
    </dgm:pt>
    <dgm:pt modelId="{D6A72FD5-F07C-4D8A-B28E-3598616A892C}" type="parTrans" cxnId="{B01AD114-1553-4A58-A685-22113A0B8F4D}">
      <dgm:prSet/>
      <dgm:spPr/>
      <dgm:t>
        <a:bodyPr/>
        <a:lstStyle/>
        <a:p>
          <a:endParaRPr lang="ru-RU"/>
        </a:p>
      </dgm:t>
    </dgm:pt>
    <dgm:pt modelId="{87C4A8D2-A7E7-45A4-B9AE-8F6429682F24}" type="sibTrans" cxnId="{B01AD114-1553-4A58-A685-22113A0B8F4D}">
      <dgm:prSet/>
      <dgm:spPr/>
      <dgm:t>
        <a:bodyPr/>
        <a:lstStyle/>
        <a:p>
          <a:endParaRPr lang="ru-RU"/>
        </a:p>
      </dgm:t>
    </dgm:pt>
    <dgm:pt modelId="{C4B0D4B2-0639-40F7-816A-EC5271D2B221}">
      <dgm:prSet custT="1"/>
      <dgm:spPr/>
      <dgm:t>
        <a:bodyPr/>
        <a:lstStyle/>
        <a:p>
          <a:pPr rtl="0"/>
          <a:r>
            <a:rPr lang="ru-RU" sz="1800" dirty="0" smtClean="0"/>
            <a:t>Аспирин и анальгин</a:t>
          </a:r>
          <a:endParaRPr lang="ru-RU" sz="1800" dirty="0"/>
        </a:p>
      </dgm:t>
    </dgm:pt>
    <dgm:pt modelId="{F4F9513C-E537-446D-A5CE-E8812BE9C890}" type="parTrans" cxnId="{D4EAE0B1-CAF3-4C15-A7C9-FE87D3315624}">
      <dgm:prSet/>
      <dgm:spPr/>
      <dgm:t>
        <a:bodyPr/>
        <a:lstStyle/>
        <a:p>
          <a:endParaRPr lang="ru-RU"/>
        </a:p>
      </dgm:t>
    </dgm:pt>
    <dgm:pt modelId="{2B513E38-58B5-4AEF-9272-94A58B76EA52}" type="sibTrans" cxnId="{D4EAE0B1-CAF3-4C15-A7C9-FE87D3315624}">
      <dgm:prSet/>
      <dgm:spPr/>
      <dgm:t>
        <a:bodyPr/>
        <a:lstStyle/>
        <a:p>
          <a:endParaRPr lang="ru-RU"/>
        </a:p>
      </dgm:t>
    </dgm:pt>
    <dgm:pt modelId="{BF2198A1-0CD9-4524-94FC-10CCF6E51604}">
      <dgm:prSet custT="1"/>
      <dgm:spPr/>
      <dgm:t>
        <a:bodyPr/>
        <a:lstStyle/>
        <a:p>
          <a:pPr rtl="0"/>
          <a:r>
            <a:rPr lang="ru-RU" sz="1800" dirty="0" err="1" smtClean="0"/>
            <a:t>Анастетики</a:t>
          </a:r>
          <a:endParaRPr lang="ru-RU" sz="1800" dirty="0"/>
        </a:p>
      </dgm:t>
    </dgm:pt>
    <dgm:pt modelId="{5AAA00B5-3434-4AC3-B0AF-E4E95A5DCDD0}" type="parTrans" cxnId="{8675EB68-E5AE-4C28-AF8B-B3423545AB96}">
      <dgm:prSet/>
      <dgm:spPr/>
      <dgm:t>
        <a:bodyPr/>
        <a:lstStyle/>
        <a:p>
          <a:endParaRPr lang="ru-RU"/>
        </a:p>
      </dgm:t>
    </dgm:pt>
    <dgm:pt modelId="{6DB623E4-3325-4D5B-A7D5-F36C46C1157E}" type="sibTrans" cxnId="{8675EB68-E5AE-4C28-AF8B-B3423545AB96}">
      <dgm:prSet/>
      <dgm:spPr/>
      <dgm:t>
        <a:bodyPr/>
        <a:lstStyle/>
        <a:p>
          <a:endParaRPr lang="ru-RU"/>
        </a:p>
      </dgm:t>
    </dgm:pt>
    <dgm:pt modelId="{E2941AAF-B411-4FBE-A7B4-146C601BF160}">
      <dgm:prSet custT="1"/>
      <dgm:spPr/>
      <dgm:t>
        <a:bodyPr/>
        <a:lstStyle/>
        <a:p>
          <a:pPr rtl="0"/>
          <a:r>
            <a:rPr lang="ru-RU" sz="1800" dirty="0" smtClean="0"/>
            <a:t>Витамины</a:t>
          </a:r>
          <a:endParaRPr lang="ru-RU" sz="1800" dirty="0"/>
        </a:p>
      </dgm:t>
    </dgm:pt>
    <dgm:pt modelId="{D315E940-6AB2-4048-85BE-1782FB5DB8D8}" type="parTrans" cxnId="{EB69010F-A446-46AC-9B9D-28B88FD8051A}">
      <dgm:prSet/>
      <dgm:spPr/>
      <dgm:t>
        <a:bodyPr/>
        <a:lstStyle/>
        <a:p>
          <a:endParaRPr lang="ru-RU"/>
        </a:p>
      </dgm:t>
    </dgm:pt>
    <dgm:pt modelId="{9CA52404-E1E4-4448-B8AD-56ADAADB80A5}" type="sibTrans" cxnId="{EB69010F-A446-46AC-9B9D-28B88FD8051A}">
      <dgm:prSet/>
      <dgm:spPr/>
      <dgm:t>
        <a:bodyPr/>
        <a:lstStyle/>
        <a:p>
          <a:endParaRPr lang="ru-RU"/>
        </a:p>
      </dgm:t>
    </dgm:pt>
    <dgm:pt modelId="{00B8EB3B-84B4-44A4-B272-3B372C17686F}">
      <dgm:prSet custT="1"/>
      <dgm:spPr/>
      <dgm:t>
        <a:bodyPr/>
        <a:lstStyle/>
        <a:p>
          <a:pPr rtl="0"/>
          <a:r>
            <a:rPr lang="ru-RU" sz="1800" dirty="0" smtClean="0"/>
            <a:t>Бром и йод</a:t>
          </a:r>
          <a:endParaRPr lang="ru-RU" sz="1800" dirty="0"/>
        </a:p>
      </dgm:t>
    </dgm:pt>
    <dgm:pt modelId="{071334D0-E253-4708-A70E-4D5C0A6F2AD4}" type="parTrans" cxnId="{C2A25203-341F-4F2F-9481-FF24DF96C01B}">
      <dgm:prSet/>
      <dgm:spPr/>
      <dgm:t>
        <a:bodyPr/>
        <a:lstStyle/>
        <a:p>
          <a:endParaRPr lang="ru-RU"/>
        </a:p>
      </dgm:t>
    </dgm:pt>
    <dgm:pt modelId="{6082FEE8-B795-4A50-8CFC-3E3BA4643189}" type="sibTrans" cxnId="{C2A25203-341F-4F2F-9481-FF24DF96C01B}">
      <dgm:prSet/>
      <dgm:spPr/>
      <dgm:t>
        <a:bodyPr/>
        <a:lstStyle/>
        <a:p>
          <a:endParaRPr lang="ru-RU"/>
        </a:p>
      </dgm:t>
    </dgm:pt>
    <dgm:pt modelId="{DD3885D7-D63A-4031-B8C1-8C0BA9A586B1}">
      <dgm:prSet custT="1"/>
      <dgm:spPr/>
      <dgm:t>
        <a:bodyPr/>
        <a:lstStyle/>
        <a:p>
          <a:pPr rtl="0"/>
          <a:r>
            <a:rPr lang="ru-RU" sz="1800" dirty="0" smtClean="0"/>
            <a:t>Типы аллергических реакций</a:t>
          </a:r>
          <a:endParaRPr lang="ru-RU" sz="1800" dirty="0"/>
        </a:p>
      </dgm:t>
    </dgm:pt>
    <dgm:pt modelId="{11A065E9-5416-4AB0-A505-70BE4C48C6A7}" type="parTrans" cxnId="{AAD57C43-391A-4F63-B52E-1F9A168F494F}">
      <dgm:prSet/>
      <dgm:spPr/>
      <dgm:t>
        <a:bodyPr/>
        <a:lstStyle/>
        <a:p>
          <a:endParaRPr lang="ru-RU"/>
        </a:p>
      </dgm:t>
    </dgm:pt>
    <dgm:pt modelId="{0E6F0F06-9729-4773-B6E4-5D75A40F580F}" type="sibTrans" cxnId="{AAD57C43-391A-4F63-B52E-1F9A168F494F}">
      <dgm:prSet/>
      <dgm:spPr/>
      <dgm:t>
        <a:bodyPr/>
        <a:lstStyle/>
        <a:p>
          <a:endParaRPr lang="ru-RU"/>
        </a:p>
      </dgm:t>
    </dgm:pt>
    <dgm:pt modelId="{C2F61F84-5895-4913-B697-D329FE888845}">
      <dgm:prSet custT="1"/>
      <dgm:spPr/>
      <dgm:t>
        <a:bodyPr/>
        <a:lstStyle/>
        <a:p>
          <a:pPr rtl="0"/>
          <a:r>
            <a:rPr lang="ru-RU" sz="1800" dirty="0" smtClean="0"/>
            <a:t>Источники информации</a:t>
          </a:r>
          <a:endParaRPr lang="ru-RU" sz="1800" dirty="0"/>
        </a:p>
      </dgm:t>
    </dgm:pt>
    <dgm:pt modelId="{12B32435-C4E5-4685-8053-C199E39CA9D3}" type="parTrans" cxnId="{84F5B698-A118-429A-991E-096FD36915E6}">
      <dgm:prSet/>
      <dgm:spPr/>
      <dgm:t>
        <a:bodyPr/>
        <a:lstStyle/>
        <a:p>
          <a:endParaRPr lang="ru-RU"/>
        </a:p>
      </dgm:t>
    </dgm:pt>
    <dgm:pt modelId="{3D4553E9-AEC1-493C-B014-9721C0DECD4C}" type="sibTrans" cxnId="{84F5B698-A118-429A-991E-096FD36915E6}">
      <dgm:prSet/>
      <dgm:spPr/>
      <dgm:t>
        <a:bodyPr/>
        <a:lstStyle/>
        <a:p>
          <a:endParaRPr lang="ru-RU"/>
        </a:p>
      </dgm:t>
    </dgm:pt>
    <dgm:pt modelId="{731FCCAF-2A9C-4E24-AC59-C25857FF3E30}" type="pres">
      <dgm:prSet presAssocID="{D909A176-8D3F-4729-894A-F048FDB5F44C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F42018E8-8D21-4316-B490-F773D2A121D6}" type="pres">
      <dgm:prSet presAssocID="{D909A176-8D3F-4729-894A-F048FDB5F44C}" presName="pyramid" presStyleLbl="node1" presStyleIdx="0" presStyleCnt="1" custLinFactNeighborX="-5094" custLinFactNeighborY="2127"/>
      <dgm:spPr>
        <a:prstGeom prst="rightArrow">
          <a:avLst/>
        </a:prstGeom>
      </dgm:spPr>
    </dgm:pt>
    <dgm:pt modelId="{78FF7D00-0985-4378-9E0B-8E50014FC14C}" type="pres">
      <dgm:prSet presAssocID="{D909A176-8D3F-4729-894A-F048FDB5F44C}" presName="theList" presStyleCnt="0"/>
      <dgm:spPr/>
    </dgm:pt>
    <dgm:pt modelId="{0F8ED571-27EE-44E3-92CB-15CB454848BA}" type="pres">
      <dgm:prSet presAssocID="{803CEC10-10A9-4B49-8D28-3F40F178F718}" presName="aNode" presStyleLbl="fgAcc1" presStyleIdx="0" presStyleCnt="11" custScaleX="117206" custScaleY="1540875" custLinFactY="-100000" custLinFactNeighborX="5676" custLinFactNeighborY="-1774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A24C2E-0CAE-432F-A127-74C3086766DE}" type="pres">
      <dgm:prSet presAssocID="{803CEC10-10A9-4B49-8D28-3F40F178F718}" presName="aSpace" presStyleCnt="0"/>
      <dgm:spPr/>
    </dgm:pt>
    <dgm:pt modelId="{637D9441-4E0F-40CB-977E-531635394496}" type="pres">
      <dgm:prSet presAssocID="{69EA6160-B687-4011-A7AC-3D566C867637}" presName="aNode" presStyleLbl="fgAcc1" presStyleIdx="1" presStyleCnt="11" custScaleX="122251" custScaleY="1972865" custLinFactY="34831" custLinFactNeighborX="1651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7B13C7-381D-42FA-BB07-2E9D351D6DB0}" type="pres">
      <dgm:prSet presAssocID="{69EA6160-B687-4011-A7AC-3D566C867637}" presName="aSpace" presStyleCnt="0"/>
      <dgm:spPr/>
    </dgm:pt>
    <dgm:pt modelId="{AEF9CC2F-3929-41AD-AFC9-9281D1DCAED3}" type="pres">
      <dgm:prSet presAssocID="{5E613AB9-2F94-4FC5-A75F-8207593C095E}" presName="aNode" presStyleLbl="fgAcc1" presStyleIdx="2" presStyleCnt="11" custScaleX="133790" custScaleY="1309816" custLinFactY="59498" custLinFactNeighborX="-762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7E4AB9-4C02-4F38-B704-F16821CD30E8}" type="pres">
      <dgm:prSet presAssocID="{5E613AB9-2F94-4FC5-A75F-8207593C095E}" presName="aSpace" presStyleCnt="0"/>
      <dgm:spPr/>
    </dgm:pt>
    <dgm:pt modelId="{81A09F99-FD07-45E0-8802-0AA7FC2F2156}" type="pres">
      <dgm:prSet presAssocID="{24879D54-41DD-453E-9D3C-6F6FF2CD99F8}" presName="aNode" presStyleLbl="fgAcc1" presStyleIdx="3" presStyleCnt="11" custScaleX="124341" custScaleY="1506431" custLinFactY="160419" custLinFactNeighborX="1060" custLinFactNeighborY="2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6E380B-67D0-428B-90F6-F13FF6E36E30}" type="pres">
      <dgm:prSet presAssocID="{24879D54-41DD-453E-9D3C-6F6FF2CD99F8}" presName="aSpace" presStyleCnt="0"/>
      <dgm:spPr/>
    </dgm:pt>
    <dgm:pt modelId="{EE597BC9-3924-41FF-83FD-0C945AB90D81}" type="pres">
      <dgm:prSet presAssocID="{CBD6045A-AB1B-48E4-B457-43909DC2734C}" presName="aNode" presStyleLbl="fgAcc1" presStyleIdx="4" presStyleCnt="11" custScaleX="128428" custScaleY="1759109" custLinFactY="89722" custLinFactNeighborX="1467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69C9C5-293F-4B30-A7CB-3781F052DB5B}" type="pres">
      <dgm:prSet presAssocID="{CBD6045A-AB1B-48E4-B457-43909DC2734C}" presName="aSpace" presStyleCnt="0"/>
      <dgm:spPr/>
    </dgm:pt>
    <dgm:pt modelId="{B7253B93-3DC4-4CD1-8325-2A2F7CFDEFC7}" type="pres">
      <dgm:prSet presAssocID="{C4B0D4B2-0639-40F7-816A-EC5271D2B221}" presName="aNode" presStyleLbl="fgAcc1" presStyleIdx="5" presStyleCnt="11" custScaleX="125739" custScaleY="2000000" custLinFactY="-15339" custLinFactNeighborX="1759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3CF831-F1E7-4FCC-96A8-8FBA31755816}" type="pres">
      <dgm:prSet presAssocID="{C4B0D4B2-0639-40F7-816A-EC5271D2B221}" presName="aSpace" presStyleCnt="0"/>
      <dgm:spPr/>
    </dgm:pt>
    <dgm:pt modelId="{1D49B430-F2CB-4922-8DAA-D58B8E892F3C}" type="pres">
      <dgm:prSet presAssocID="{BF2198A1-0CD9-4524-94FC-10CCF6E51604}" presName="aNode" presStyleLbl="fgAcc1" presStyleIdx="6" presStyleCnt="11" custScaleX="109287" custScaleY="1260260" custLinFactY="-17808" custLinFactNeighborX="79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8E5651-184C-4AD3-81C2-D14BE12DF741}" type="pres">
      <dgm:prSet presAssocID="{BF2198A1-0CD9-4524-94FC-10CCF6E51604}" presName="aSpace" presStyleCnt="0"/>
      <dgm:spPr/>
    </dgm:pt>
    <dgm:pt modelId="{8D69A45A-3B48-48E2-A849-9D3062D80BFE}" type="pres">
      <dgm:prSet presAssocID="{E2941AAF-B411-4FBE-A7B4-146C601BF160}" presName="aNode" presStyleLbl="fgAcc1" presStyleIdx="7" presStyleCnt="11" custScaleX="114389" custScaleY="1016132" custLinFactY="-129477" custLinFactNeighborX="994" custLinFactNeighborY="-2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12E1CF-2E13-4FCB-B22C-E775C3B11593}" type="pres">
      <dgm:prSet presAssocID="{E2941AAF-B411-4FBE-A7B4-146C601BF160}" presName="aSpace" presStyleCnt="0"/>
      <dgm:spPr/>
    </dgm:pt>
    <dgm:pt modelId="{3327B163-6018-4FB9-9BC2-7BFB50ACE205}" type="pres">
      <dgm:prSet presAssocID="{00B8EB3B-84B4-44A4-B272-3B372C17686F}" presName="aNode" presStyleLbl="fgAcc1" presStyleIdx="8" presStyleCnt="11" custScaleX="117088" custScaleY="1363162" custLinFactY="-22022" custLinFactNeighborX="2343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5A112A-3DDE-4421-9DAA-9FB73E113E97}" type="pres">
      <dgm:prSet presAssocID="{00B8EB3B-84B4-44A4-B272-3B372C17686F}" presName="aSpace" presStyleCnt="0"/>
      <dgm:spPr/>
    </dgm:pt>
    <dgm:pt modelId="{E4E36A2C-3FDE-4CCC-B0CD-18BEAD9C66E6}" type="pres">
      <dgm:prSet presAssocID="{DD3885D7-D63A-4031-B8C1-8C0BA9A586B1}" presName="aNode" presStyleLbl="fgAcc1" presStyleIdx="9" presStyleCnt="11" custScaleX="118148" custScaleY="2000000" custLinFactY="13054" custLinFactNeighborX="2873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DCD64B-BBE4-4F23-8E0F-B66B06E07AC9}" type="pres">
      <dgm:prSet presAssocID="{DD3885D7-D63A-4031-B8C1-8C0BA9A586B1}" presName="aSpace" presStyleCnt="0"/>
      <dgm:spPr/>
    </dgm:pt>
    <dgm:pt modelId="{93137A20-471A-4395-9083-BA35A4DFC2C0}" type="pres">
      <dgm:prSet presAssocID="{C2F61F84-5895-4913-B697-D329FE888845}" presName="aNode" presStyleLbl="fgAcc1" presStyleIdx="10" presStyleCnt="11" custScaleX="106330" custScaleY="2000000" custLinFactY="10586" custLinFactNeighborX="3511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E0F6F2-DAC7-4A5B-941C-D802AA3EBA25}" type="pres">
      <dgm:prSet presAssocID="{C2F61F84-5895-4913-B697-D329FE888845}" presName="aSpace" presStyleCnt="0"/>
      <dgm:spPr/>
    </dgm:pt>
  </dgm:ptLst>
  <dgm:cxnLst>
    <dgm:cxn modelId="{C2A25203-341F-4F2F-9481-FF24DF96C01B}" srcId="{D909A176-8D3F-4729-894A-F048FDB5F44C}" destId="{00B8EB3B-84B4-44A4-B272-3B372C17686F}" srcOrd="8" destOrd="0" parTransId="{071334D0-E253-4708-A70E-4D5C0A6F2AD4}" sibTransId="{6082FEE8-B795-4A50-8CFC-3E3BA4643189}"/>
    <dgm:cxn modelId="{EB0D332F-2407-4934-B827-C4EC8F885E2F}" srcId="{D909A176-8D3F-4729-894A-F048FDB5F44C}" destId="{69EA6160-B687-4011-A7AC-3D566C867637}" srcOrd="1" destOrd="0" parTransId="{FB8F841B-6BBE-4B55-B54B-E4BB201DB7E1}" sibTransId="{3B0EF19A-3F23-44CC-B062-803B507AD943}"/>
    <dgm:cxn modelId="{B2CF1559-6A5E-464D-9C8F-9EABF88B5ED2}" type="presOf" srcId="{CBD6045A-AB1B-48E4-B457-43909DC2734C}" destId="{EE597BC9-3924-41FF-83FD-0C945AB90D81}" srcOrd="0" destOrd="0" presId="urn:microsoft.com/office/officeart/2005/8/layout/pyramid2"/>
    <dgm:cxn modelId="{8675EB68-E5AE-4C28-AF8B-B3423545AB96}" srcId="{D909A176-8D3F-4729-894A-F048FDB5F44C}" destId="{BF2198A1-0CD9-4524-94FC-10CCF6E51604}" srcOrd="6" destOrd="0" parTransId="{5AAA00B5-3434-4AC3-B0AF-E4E95A5DCDD0}" sibTransId="{6DB623E4-3325-4D5B-A7D5-F36C46C1157E}"/>
    <dgm:cxn modelId="{D4EAE0B1-CAF3-4C15-A7C9-FE87D3315624}" srcId="{D909A176-8D3F-4729-894A-F048FDB5F44C}" destId="{C4B0D4B2-0639-40F7-816A-EC5271D2B221}" srcOrd="5" destOrd="0" parTransId="{F4F9513C-E537-446D-A5CE-E8812BE9C890}" sibTransId="{2B513E38-58B5-4AEF-9272-94A58B76EA52}"/>
    <dgm:cxn modelId="{EB69010F-A446-46AC-9B9D-28B88FD8051A}" srcId="{D909A176-8D3F-4729-894A-F048FDB5F44C}" destId="{E2941AAF-B411-4FBE-A7B4-146C601BF160}" srcOrd="7" destOrd="0" parTransId="{D315E940-6AB2-4048-85BE-1782FB5DB8D8}" sibTransId="{9CA52404-E1E4-4448-B8AD-56ADAADB80A5}"/>
    <dgm:cxn modelId="{D39E451E-D6DC-4FA4-9D0F-8FE01FC9DBF9}" srcId="{D909A176-8D3F-4729-894A-F048FDB5F44C}" destId="{24879D54-41DD-453E-9D3C-6F6FF2CD99F8}" srcOrd="3" destOrd="0" parTransId="{8B6E6FA2-27CD-483E-A721-FC39F67A75F1}" sibTransId="{EA4829C3-A46A-436A-87C4-D07E4675822B}"/>
    <dgm:cxn modelId="{C40E0070-B487-4B64-9902-3F737386F70A}" type="presOf" srcId="{803CEC10-10A9-4B49-8D28-3F40F178F718}" destId="{0F8ED571-27EE-44E3-92CB-15CB454848BA}" srcOrd="0" destOrd="0" presId="urn:microsoft.com/office/officeart/2005/8/layout/pyramid2"/>
    <dgm:cxn modelId="{6166765D-9437-40DB-8D40-8EE10F8975FA}" type="presOf" srcId="{BF2198A1-0CD9-4524-94FC-10CCF6E51604}" destId="{1D49B430-F2CB-4922-8DAA-D58B8E892F3C}" srcOrd="0" destOrd="0" presId="urn:microsoft.com/office/officeart/2005/8/layout/pyramid2"/>
    <dgm:cxn modelId="{ABE41678-43B2-4A83-977A-A41F19869705}" srcId="{D909A176-8D3F-4729-894A-F048FDB5F44C}" destId="{803CEC10-10A9-4B49-8D28-3F40F178F718}" srcOrd="0" destOrd="0" parTransId="{14256BA6-3CA3-448A-8233-796A8978D849}" sibTransId="{570CBA13-6B1D-4821-A36C-40186BE0F935}"/>
    <dgm:cxn modelId="{E7959930-D03E-4E9D-9470-8AE59EFEC462}" type="presOf" srcId="{D909A176-8D3F-4729-894A-F048FDB5F44C}" destId="{731FCCAF-2A9C-4E24-AC59-C25857FF3E30}" srcOrd="0" destOrd="0" presId="urn:microsoft.com/office/officeart/2005/8/layout/pyramid2"/>
    <dgm:cxn modelId="{8B0D5C28-190A-4C71-A82D-7C71F35B543D}" type="presOf" srcId="{C4B0D4B2-0639-40F7-816A-EC5271D2B221}" destId="{B7253B93-3DC4-4CD1-8325-2A2F7CFDEFC7}" srcOrd="0" destOrd="0" presId="urn:microsoft.com/office/officeart/2005/8/layout/pyramid2"/>
    <dgm:cxn modelId="{9FBAC445-E188-4960-B748-151B9E152520}" type="presOf" srcId="{69EA6160-B687-4011-A7AC-3D566C867637}" destId="{637D9441-4E0F-40CB-977E-531635394496}" srcOrd="0" destOrd="0" presId="urn:microsoft.com/office/officeart/2005/8/layout/pyramid2"/>
    <dgm:cxn modelId="{31616F4C-F5C5-4F74-82C0-87C05B78E44A}" type="presOf" srcId="{C2F61F84-5895-4913-B697-D329FE888845}" destId="{93137A20-471A-4395-9083-BA35A4DFC2C0}" srcOrd="0" destOrd="0" presId="urn:microsoft.com/office/officeart/2005/8/layout/pyramid2"/>
    <dgm:cxn modelId="{06942B16-B890-4CBC-BC4D-4333C1A59544}" type="presOf" srcId="{5E613AB9-2F94-4FC5-A75F-8207593C095E}" destId="{AEF9CC2F-3929-41AD-AFC9-9281D1DCAED3}" srcOrd="0" destOrd="0" presId="urn:microsoft.com/office/officeart/2005/8/layout/pyramid2"/>
    <dgm:cxn modelId="{84F5B698-A118-429A-991E-096FD36915E6}" srcId="{D909A176-8D3F-4729-894A-F048FDB5F44C}" destId="{C2F61F84-5895-4913-B697-D329FE888845}" srcOrd="10" destOrd="0" parTransId="{12B32435-C4E5-4685-8053-C199E39CA9D3}" sibTransId="{3D4553E9-AEC1-493C-B014-9721C0DECD4C}"/>
    <dgm:cxn modelId="{8035D5C3-E3DA-4A4C-9504-C3821F3D8738}" type="presOf" srcId="{00B8EB3B-84B4-44A4-B272-3B372C17686F}" destId="{3327B163-6018-4FB9-9BC2-7BFB50ACE205}" srcOrd="0" destOrd="0" presId="urn:microsoft.com/office/officeart/2005/8/layout/pyramid2"/>
    <dgm:cxn modelId="{2EA14372-5CC0-4A29-8BD5-7D62F464324A}" srcId="{D909A176-8D3F-4729-894A-F048FDB5F44C}" destId="{5E613AB9-2F94-4FC5-A75F-8207593C095E}" srcOrd="2" destOrd="0" parTransId="{BB0BE886-96A0-461E-98FC-5838D35174CB}" sibTransId="{05059CF4-3046-47D0-BCF6-3DB34648FB4F}"/>
    <dgm:cxn modelId="{A7CEE2BE-2E3C-4721-85B2-983379EEA8F8}" type="presOf" srcId="{DD3885D7-D63A-4031-B8C1-8C0BA9A586B1}" destId="{E4E36A2C-3FDE-4CCC-B0CD-18BEAD9C66E6}" srcOrd="0" destOrd="0" presId="urn:microsoft.com/office/officeart/2005/8/layout/pyramid2"/>
    <dgm:cxn modelId="{B01AD114-1553-4A58-A685-22113A0B8F4D}" srcId="{D909A176-8D3F-4729-894A-F048FDB5F44C}" destId="{CBD6045A-AB1B-48E4-B457-43909DC2734C}" srcOrd="4" destOrd="0" parTransId="{D6A72FD5-F07C-4D8A-B28E-3598616A892C}" sibTransId="{87C4A8D2-A7E7-45A4-B9AE-8F6429682F24}"/>
    <dgm:cxn modelId="{292EC503-B7BA-4607-A103-EC07CB2A7C89}" type="presOf" srcId="{E2941AAF-B411-4FBE-A7B4-146C601BF160}" destId="{8D69A45A-3B48-48E2-A849-9D3062D80BFE}" srcOrd="0" destOrd="0" presId="urn:microsoft.com/office/officeart/2005/8/layout/pyramid2"/>
    <dgm:cxn modelId="{6705ACED-1543-40CA-8825-DC79CADA28CF}" type="presOf" srcId="{24879D54-41DD-453E-9D3C-6F6FF2CD99F8}" destId="{81A09F99-FD07-45E0-8802-0AA7FC2F2156}" srcOrd="0" destOrd="0" presId="urn:microsoft.com/office/officeart/2005/8/layout/pyramid2"/>
    <dgm:cxn modelId="{AAD57C43-391A-4F63-B52E-1F9A168F494F}" srcId="{D909A176-8D3F-4729-894A-F048FDB5F44C}" destId="{DD3885D7-D63A-4031-B8C1-8C0BA9A586B1}" srcOrd="9" destOrd="0" parTransId="{11A065E9-5416-4AB0-A505-70BE4C48C6A7}" sibTransId="{0E6F0F06-9729-4773-B6E4-5D75A40F580F}"/>
    <dgm:cxn modelId="{FBA943D3-4DED-46B8-AEB8-29C06A6038B8}" type="presParOf" srcId="{731FCCAF-2A9C-4E24-AC59-C25857FF3E30}" destId="{F42018E8-8D21-4316-B490-F773D2A121D6}" srcOrd="0" destOrd="0" presId="urn:microsoft.com/office/officeart/2005/8/layout/pyramid2"/>
    <dgm:cxn modelId="{B6003214-D3C8-46B7-AC52-463FAA5449C4}" type="presParOf" srcId="{731FCCAF-2A9C-4E24-AC59-C25857FF3E30}" destId="{78FF7D00-0985-4378-9E0B-8E50014FC14C}" srcOrd="1" destOrd="0" presId="urn:microsoft.com/office/officeart/2005/8/layout/pyramid2"/>
    <dgm:cxn modelId="{CF64ADA3-A6E3-4F94-94B3-9349A37A7CBB}" type="presParOf" srcId="{78FF7D00-0985-4378-9E0B-8E50014FC14C}" destId="{0F8ED571-27EE-44E3-92CB-15CB454848BA}" srcOrd="0" destOrd="0" presId="urn:microsoft.com/office/officeart/2005/8/layout/pyramid2"/>
    <dgm:cxn modelId="{E0028081-559A-46D1-A056-BD0A36CCEB1C}" type="presParOf" srcId="{78FF7D00-0985-4378-9E0B-8E50014FC14C}" destId="{E1A24C2E-0CAE-432F-A127-74C3086766DE}" srcOrd="1" destOrd="0" presId="urn:microsoft.com/office/officeart/2005/8/layout/pyramid2"/>
    <dgm:cxn modelId="{FE9B65C8-BB35-4289-9A8A-1667D431332A}" type="presParOf" srcId="{78FF7D00-0985-4378-9E0B-8E50014FC14C}" destId="{637D9441-4E0F-40CB-977E-531635394496}" srcOrd="2" destOrd="0" presId="urn:microsoft.com/office/officeart/2005/8/layout/pyramid2"/>
    <dgm:cxn modelId="{4EE517AB-D45D-407F-A600-A6C1C63ECE48}" type="presParOf" srcId="{78FF7D00-0985-4378-9E0B-8E50014FC14C}" destId="{167B13C7-381D-42FA-BB07-2E9D351D6DB0}" srcOrd="3" destOrd="0" presId="urn:microsoft.com/office/officeart/2005/8/layout/pyramid2"/>
    <dgm:cxn modelId="{2F27E4BD-CD86-4889-A26B-CD42BB6C38E4}" type="presParOf" srcId="{78FF7D00-0985-4378-9E0B-8E50014FC14C}" destId="{AEF9CC2F-3929-41AD-AFC9-9281D1DCAED3}" srcOrd="4" destOrd="0" presId="urn:microsoft.com/office/officeart/2005/8/layout/pyramid2"/>
    <dgm:cxn modelId="{E62FF6B9-867A-4B69-BBB4-BDB7AE702ED7}" type="presParOf" srcId="{78FF7D00-0985-4378-9E0B-8E50014FC14C}" destId="{8D7E4AB9-4C02-4F38-B704-F16821CD30E8}" srcOrd="5" destOrd="0" presId="urn:microsoft.com/office/officeart/2005/8/layout/pyramid2"/>
    <dgm:cxn modelId="{F5DE0F97-2F71-4C1B-99F9-1CD8F5F01051}" type="presParOf" srcId="{78FF7D00-0985-4378-9E0B-8E50014FC14C}" destId="{81A09F99-FD07-45E0-8802-0AA7FC2F2156}" srcOrd="6" destOrd="0" presId="urn:microsoft.com/office/officeart/2005/8/layout/pyramid2"/>
    <dgm:cxn modelId="{EF9DCC9C-66BC-444A-9ECF-2317B27AEBD2}" type="presParOf" srcId="{78FF7D00-0985-4378-9E0B-8E50014FC14C}" destId="{FE6E380B-67D0-428B-90F6-F13FF6E36E30}" srcOrd="7" destOrd="0" presId="urn:microsoft.com/office/officeart/2005/8/layout/pyramid2"/>
    <dgm:cxn modelId="{AB8BF90A-E76C-45EB-AACD-BA9CC837598D}" type="presParOf" srcId="{78FF7D00-0985-4378-9E0B-8E50014FC14C}" destId="{EE597BC9-3924-41FF-83FD-0C945AB90D81}" srcOrd="8" destOrd="0" presId="urn:microsoft.com/office/officeart/2005/8/layout/pyramid2"/>
    <dgm:cxn modelId="{82BE0F79-1032-4771-9F34-37E060CADD2E}" type="presParOf" srcId="{78FF7D00-0985-4378-9E0B-8E50014FC14C}" destId="{8F69C9C5-293F-4B30-A7CB-3781F052DB5B}" srcOrd="9" destOrd="0" presId="urn:microsoft.com/office/officeart/2005/8/layout/pyramid2"/>
    <dgm:cxn modelId="{69DBD828-D215-4F03-B49F-B2DE47AF777F}" type="presParOf" srcId="{78FF7D00-0985-4378-9E0B-8E50014FC14C}" destId="{B7253B93-3DC4-4CD1-8325-2A2F7CFDEFC7}" srcOrd="10" destOrd="0" presId="urn:microsoft.com/office/officeart/2005/8/layout/pyramid2"/>
    <dgm:cxn modelId="{51F824F8-D410-4DC5-8875-D87D767A061A}" type="presParOf" srcId="{78FF7D00-0985-4378-9E0B-8E50014FC14C}" destId="{443CF831-F1E7-4FCC-96A8-8FBA31755816}" srcOrd="11" destOrd="0" presId="urn:microsoft.com/office/officeart/2005/8/layout/pyramid2"/>
    <dgm:cxn modelId="{63EC4A1D-4604-4FAF-8AB5-1D5BD7304A87}" type="presParOf" srcId="{78FF7D00-0985-4378-9E0B-8E50014FC14C}" destId="{1D49B430-F2CB-4922-8DAA-D58B8E892F3C}" srcOrd="12" destOrd="0" presId="urn:microsoft.com/office/officeart/2005/8/layout/pyramid2"/>
    <dgm:cxn modelId="{BDA67B9A-B7D1-4CA0-8C50-DDD5E1A2B5A6}" type="presParOf" srcId="{78FF7D00-0985-4378-9E0B-8E50014FC14C}" destId="{BB8E5651-184C-4AD3-81C2-D14BE12DF741}" srcOrd="13" destOrd="0" presId="urn:microsoft.com/office/officeart/2005/8/layout/pyramid2"/>
    <dgm:cxn modelId="{8D563569-95F8-4CB4-BD8E-1B656FDE9202}" type="presParOf" srcId="{78FF7D00-0985-4378-9E0B-8E50014FC14C}" destId="{8D69A45A-3B48-48E2-A849-9D3062D80BFE}" srcOrd="14" destOrd="0" presId="urn:microsoft.com/office/officeart/2005/8/layout/pyramid2"/>
    <dgm:cxn modelId="{A80557A0-AF9F-4331-9A6C-79D07AC25A64}" type="presParOf" srcId="{78FF7D00-0985-4378-9E0B-8E50014FC14C}" destId="{5F12E1CF-2E13-4FCB-B22C-E775C3B11593}" srcOrd="15" destOrd="0" presId="urn:microsoft.com/office/officeart/2005/8/layout/pyramid2"/>
    <dgm:cxn modelId="{F29EB603-BB24-4E85-9B47-0BFFC0464C68}" type="presParOf" srcId="{78FF7D00-0985-4378-9E0B-8E50014FC14C}" destId="{3327B163-6018-4FB9-9BC2-7BFB50ACE205}" srcOrd="16" destOrd="0" presId="urn:microsoft.com/office/officeart/2005/8/layout/pyramid2"/>
    <dgm:cxn modelId="{744420EA-071B-4A90-9359-867B04105AA2}" type="presParOf" srcId="{78FF7D00-0985-4378-9E0B-8E50014FC14C}" destId="{F25A112A-3DDE-4421-9DAA-9FB73E113E97}" srcOrd="17" destOrd="0" presId="urn:microsoft.com/office/officeart/2005/8/layout/pyramid2"/>
    <dgm:cxn modelId="{C2DF236D-7888-4A4C-94F6-1A34C6B98BD7}" type="presParOf" srcId="{78FF7D00-0985-4378-9E0B-8E50014FC14C}" destId="{E4E36A2C-3FDE-4CCC-B0CD-18BEAD9C66E6}" srcOrd="18" destOrd="0" presId="urn:microsoft.com/office/officeart/2005/8/layout/pyramid2"/>
    <dgm:cxn modelId="{027B3057-1EF9-4747-B4C1-7E1314F8E6DB}" type="presParOf" srcId="{78FF7D00-0985-4378-9E0B-8E50014FC14C}" destId="{B6DCD64B-BBE4-4F23-8E0F-B66B06E07AC9}" srcOrd="19" destOrd="0" presId="urn:microsoft.com/office/officeart/2005/8/layout/pyramid2"/>
    <dgm:cxn modelId="{A3150C3A-E6D1-43E0-BC8A-1052824CAFA0}" type="presParOf" srcId="{78FF7D00-0985-4378-9E0B-8E50014FC14C}" destId="{93137A20-471A-4395-9083-BA35A4DFC2C0}" srcOrd="20" destOrd="0" presId="urn:microsoft.com/office/officeart/2005/8/layout/pyramid2"/>
    <dgm:cxn modelId="{D5F4E0B0-EDA4-4B39-986D-2C62A3875F46}" type="presParOf" srcId="{78FF7D00-0985-4378-9E0B-8E50014FC14C}" destId="{9BE0F6F2-DAC7-4A5B-941C-D802AA3EBA25}" srcOrd="21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8FA1CF7-8730-4DAE-8B21-1C5DFD209920}" type="doc">
      <dgm:prSet loTypeId="urn:microsoft.com/office/officeart/2005/8/layout/venn1" loCatId="relationship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EF8F7F78-E4BA-43B1-890C-91CB4AEBF1EA}">
      <dgm:prSet/>
      <dgm:spPr/>
      <dgm:t>
        <a:bodyPr/>
        <a:lstStyle/>
        <a:p>
          <a:pPr rtl="0"/>
          <a:r>
            <a:rPr lang="ru-RU" dirty="0" smtClean="0"/>
            <a:t>Аллергические реакции — это реакция организма на внешние факторы, которые вызывают воспаление тканей, а также их повреждение.</a:t>
          </a:r>
          <a:endParaRPr lang="ru-RU" dirty="0"/>
        </a:p>
      </dgm:t>
    </dgm:pt>
    <dgm:pt modelId="{5015201A-5214-484F-8DE5-603228EC0B21}" type="parTrans" cxnId="{24BCB392-C678-4911-9BCE-2A378D66DCEF}">
      <dgm:prSet/>
      <dgm:spPr/>
      <dgm:t>
        <a:bodyPr/>
        <a:lstStyle/>
        <a:p>
          <a:endParaRPr lang="ru-RU"/>
        </a:p>
      </dgm:t>
    </dgm:pt>
    <dgm:pt modelId="{1D91E468-4578-44DB-A13D-F26A8461DAE9}" type="sibTrans" cxnId="{24BCB392-C678-4911-9BCE-2A378D66DCEF}">
      <dgm:prSet/>
      <dgm:spPr/>
      <dgm:t>
        <a:bodyPr/>
        <a:lstStyle/>
        <a:p>
          <a:endParaRPr lang="ru-RU"/>
        </a:p>
      </dgm:t>
    </dgm:pt>
    <dgm:pt modelId="{1EBFF435-B7C6-4E6F-BC86-818847F4F514}" type="pres">
      <dgm:prSet presAssocID="{A8FA1CF7-8730-4DAE-8B21-1C5DFD209920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20088AA-6FCF-434F-A877-AF03D5CC75E4}" type="pres">
      <dgm:prSet presAssocID="{EF8F7F78-E4BA-43B1-890C-91CB4AEBF1EA}" presName="circ1TxSh" presStyleLbl="vennNode1" presStyleIdx="0" presStyleCnt="1" custScaleX="109303" custLinFactNeighborX="-612" custLinFactNeighborY="-5264"/>
      <dgm:spPr/>
      <dgm:t>
        <a:bodyPr/>
        <a:lstStyle/>
        <a:p>
          <a:endParaRPr lang="ru-RU"/>
        </a:p>
      </dgm:t>
    </dgm:pt>
  </dgm:ptLst>
  <dgm:cxnLst>
    <dgm:cxn modelId="{24BCB392-C678-4911-9BCE-2A378D66DCEF}" srcId="{A8FA1CF7-8730-4DAE-8B21-1C5DFD209920}" destId="{EF8F7F78-E4BA-43B1-890C-91CB4AEBF1EA}" srcOrd="0" destOrd="0" parTransId="{5015201A-5214-484F-8DE5-603228EC0B21}" sibTransId="{1D91E468-4578-44DB-A13D-F26A8461DAE9}"/>
    <dgm:cxn modelId="{F735D31E-E9D5-4A1C-AC70-EAA88796B21D}" type="presOf" srcId="{EF8F7F78-E4BA-43B1-890C-91CB4AEBF1EA}" destId="{820088AA-6FCF-434F-A877-AF03D5CC75E4}" srcOrd="0" destOrd="0" presId="urn:microsoft.com/office/officeart/2005/8/layout/venn1"/>
    <dgm:cxn modelId="{7B85BB24-065B-477F-B1AB-B6F40D112D0B}" type="presOf" srcId="{A8FA1CF7-8730-4DAE-8B21-1C5DFD209920}" destId="{1EBFF435-B7C6-4E6F-BC86-818847F4F514}" srcOrd="0" destOrd="0" presId="urn:microsoft.com/office/officeart/2005/8/layout/venn1"/>
    <dgm:cxn modelId="{A376361C-03A8-45E1-B85E-4B9E4C39A672}" type="presParOf" srcId="{1EBFF435-B7C6-4E6F-BC86-818847F4F514}" destId="{820088AA-6FCF-434F-A877-AF03D5CC75E4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2018E8-8D21-4316-B490-F773D2A121D6}">
      <dsp:nvSpPr>
        <dsp:cNvPr id="0" name=""/>
        <dsp:cNvSpPr/>
      </dsp:nvSpPr>
      <dsp:spPr>
        <a:xfrm>
          <a:off x="0" y="0"/>
          <a:ext cx="6715148" cy="6715148"/>
        </a:xfrm>
        <a:prstGeom prst="rightArrow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F8ED571-27EE-44E3-92CB-15CB454848BA}">
      <dsp:nvSpPr>
        <dsp:cNvPr id="0" name=""/>
        <dsp:cNvSpPr/>
      </dsp:nvSpPr>
      <dsp:spPr>
        <a:xfrm>
          <a:off x="3571884" y="637126"/>
          <a:ext cx="5115861" cy="46292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Что такое </a:t>
          </a:r>
          <a:r>
            <a:rPr lang="ru-RU" sz="1800" kern="1200" dirty="0" err="1" smtClean="0"/>
            <a:t>аллегены</a:t>
          </a:r>
          <a:r>
            <a:rPr lang="ru-RU" sz="1800" kern="1200" dirty="0" smtClean="0"/>
            <a:t>?</a:t>
          </a:r>
          <a:endParaRPr lang="ru-RU" sz="1800" kern="1200" dirty="0"/>
        </a:p>
      </dsp:txBody>
      <dsp:txXfrm>
        <a:off x="3594482" y="659724"/>
        <a:ext cx="5070665" cy="417725"/>
      </dsp:txXfrm>
    </dsp:sp>
    <dsp:sp modelId="{637D9441-4E0F-40CB-977E-531635394496}">
      <dsp:nvSpPr>
        <dsp:cNvPr id="0" name=""/>
        <dsp:cNvSpPr/>
      </dsp:nvSpPr>
      <dsp:spPr>
        <a:xfrm>
          <a:off x="3286096" y="1154729"/>
          <a:ext cx="5336068" cy="59270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993388"/>
              <a:satOff val="3981"/>
              <a:lumOff val="86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Классификация лекарственных аллергенов</a:t>
          </a:r>
          <a:endParaRPr lang="ru-RU" sz="1800" kern="1200" dirty="0"/>
        </a:p>
      </dsp:txBody>
      <dsp:txXfrm>
        <a:off x="3315029" y="1183662"/>
        <a:ext cx="5278202" cy="534836"/>
      </dsp:txXfrm>
    </dsp:sp>
    <dsp:sp modelId="{AEF9CC2F-3929-41AD-AFC9-9281D1DCAED3}">
      <dsp:nvSpPr>
        <dsp:cNvPr id="0" name=""/>
        <dsp:cNvSpPr/>
      </dsp:nvSpPr>
      <dsp:spPr>
        <a:xfrm>
          <a:off x="2928942" y="1758597"/>
          <a:ext cx="5839727" cy="39350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1986775"/>
              <a:satOff val="7962"/>
              <a:lumOff val="172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Аллергические реакции на лекарственные вещества</a:t>
          </a:r>
          <a:endParaRPr lang="ru-RU" sz="1800" kern="1200" dirty="0"/>
        </a:p>
      </dsp:txBody>
      <dsp:txXfrm>
        <a:off x="2948151" y="1777806"/>
        <a:ext cx="5801309" cy="355086"/>
      </dsp:txXfrm>
    </dsp:sp>
    <dsp:sp modelId="{81A09F99-FD07-45E0-8802-0AA7FC2F2156}">
      <dsp:nvSpPr>
        <dsp:cNvPr id="0" name=""/>
        <dsp:cNvSpPr/>
      </dsp:nvSpPr>
      <dsp:spPr>
        <a:xfrm>
          <a:off x="3214687" y="2189932"/>
          <a:ext cx="5427293" cy="45257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2980163"/>
              <a:satOff val="11943"/>
              <a:lumOff val="258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Пенициллин</a:t>
          </a:r>
          <a:endParaRPr lang="ru-RU" sz="1800" kern="1200" dirty="0"/>
        </a:p>
      </dsp:txBody>
      <dsp:txXfrm>
        <a:off x="3236780" y="2212025"/>
        <a:ext cx="5383107" cy="408387"/>
      </dsp:txXfrm>
    </dsp:sp>
    <dsp:sp modelId="{EE597BC9-3924-41FF-83FD-0C945AB90D81}">
      <dsp:nvSpPr>
        <dsp:cNvPr id="0" name=""/>
        <dsp:cNvSpPr/>
      </dsp:nvSpPr>
      <dsp:spPr>
        <a:xfrm>
          <a:off x="3143256" y="2621266"/>
          <a:ext cx="5605684" cy="52848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3973551"/>
              <a:satOff val="15924"/>
              <a:lumOff val="345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Сульфаниламиды</a:t>
          </a:r>
          <a:endParaRPr lang="ru-RU" sz="1800" kern="1200" dirty="0"/>
        </a:p>
      </dsp:txBody>
      <dsp:txXfrm>
        <a:off x="3169054" y="2647064"/>
        <a:ext cx="5554088" cy="476888"/>
      </dsp:txXfrm>
    </dsp:sp>
    <dsp:sp modelId="{B7253B93-3DC4-4CD1-8325-2A2F7CFDEFC7}">
      <dsp:nvSpPr>
        <dsp:cNvPr id="0" name=""/>
        <dsp:cNvSpPr/>
      </dsp:nvSpPr>
      <dsp:spPr>
        <a:xfrm>
          <a:off x="3214687" y="3114432"/>
          <a:ext cx="5488313" cy="60085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Аспирин и анальгин</a:t>
          </a:r>
          <a:endParaRPr lang="ru-RU" sz="1800" kern="1200" dirty="0"/>
        </a:p>
      </dsp:txBody>
      <dsp:txXfrm>
        <a:off x="3244018" y="3143763"/>
        <a:ext cx="5429651" cy="542192"/>
      </dsp:txXfrm>
    </dsp:sp>
    <dsp:sp modelId="{1D49B430-F2CB-4922-8DAA-D58B8E892F3C}">
      <dsp:nvSpPr>
        <dsp:cNvPr id="0" name=""/>
        <dsp:cNvSpPr/>
      </dsp:nvSpPr>
      <dsp:spPr>
        <a:xfrm>
          <a:off x="3500410" y="3718301"/>
          <a:ext cx="4770209" cy="37861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5960326"/>
              <a:satOff val="23887"/>
              <a:lumOff val="517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 smtClean="0"/>
            <a:t>Анастетики</a:t>
          </a:r>
          <a:endParaRPr lang="ru-RU" sz="1800" kern="1200" dirty="0"/>
        </a:p>
      </dsp:txBody>
      <dsp:txXfrm>
        <a:off x="3518893" y="3736784"/>
        <a:ext cx="4733243" cy="341650"/>
      </dsp:txXfrm>
    </dsp:sp>
    <dsp:sp modelId="{8D69A45A-3B48-48E2-A849-9D3062D80BFE}">
      <dsp:nvSpPr>
        <dsp:cNvPr id="0" name=""/>
        <dsp:cNvSpPr/>
      </dsp:nvSpPr>
      <dsp:spPr>
        <a:xfrm>
          <a:off x="3429001" y="4063369"/>
          <a:ext cx="4992903" cy="30527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6953714"/>
              <a:satOff val="27868"/>
              <a:lumOff val="604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Витамины</a:t>
          </a:r>
          <a:endParaRPr lang="ru-RU" sz="1800" kern="1200" dirty="0"/>
        </a:p>
      </dsp:txBody>
      <dsp:txXfrm>
        <a:off x="3443903" y="4078271"/>
        <a:ext cx="4963099" cy="275469"/>
      </dsp:txXfrm>
    </dsp:sp>
    <dsp:sp modelId="{3327B163-6018-4FB9-9BC2-7BFB50ACE205}">
      <dsp:nvSpPr>
        <dsp:cNvPr id="0" name=""/>
        <dsp:cNvSpPr/>
      </dsp:nvSpPr>
      <dsp:spPr>
        <a:xfrm>
          <a:off x="3428979" y="4408436"/>
          <a:ext cx="5110711" cy="40953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7947101"/>
              <a:satOff val="31849"/>
              <a:lumOff val="690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Бром и йод</a:t>
          </a:r>
          <a:endParaRPr lang="ru-RU" sz="1800" kern="1200" dirty="0"/>
        </a:p>
      </dsp:txBody>
      <dsp:txXfrm>
        <a:off x="3448971" y="4428428"/>
        <a:ext cx="5070727" cy="369547"/>
      </dsp:txXfrm>
    </dsp:sp>
    <dsp:sp modelId="{E4E36A2C-3FDE-4CCC-B0CD-18BEAD9C66E6}">
      <dsp:nvSpPr>
        <dsp:cNvPr id="0" name=""/>
        <dsp:cNvSpPr/>
      </dsp:nvSpPr>
      <dsp:spPr>
        <a:xfrm>
          <a:off x="3428979" y="4839771"/>
          <a:ext cx="5156978" cy="60085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8940489"/>
              <a:satOff val="35830"/>
              <a:lumOff val="776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Типы аллергических реакций</a:t>
          </a:r>
          <a:endParaRPr lang="ru-RU" sz="1800" kern="1200" dirty="0"/>
        </a:p>
      </dsp:txBody>
      <dsp:txXfrm>
        <a:off x="3458310" y="4869102"/>
        <a:ext cx="5098316" cy="542192"/>
      </dsp:txXfrm>
    </dsp:sp>
    <dsp:sp modelId="{93137A20-471A-4395-9083-BA35A4DFC2C0}">
      <dsp:nvSpPr>
        <dsp:cNvPr id="0" name=""/>
        <dsp:cNvSpPr/>
      </dsp:nvSpPr>
      <dsp:spPr>
        <a:xfrm>
          <a:off x="3714745" y="5443640"/>
          <a:ext cx="4641140" cy="60085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Источники информации</a:t>
          </a:r>
          <a:endParaRPr lang="ru-RU" sz="1800" kern="1200" dirty="0"/>
        </a:p>
      </dsp:txBody>
      <dsp:txXfrm>
        <a:off x="3744076" y="5472971"/>
        <a:ext cx="4582478" cy="54219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0088AA-6FCF-434F-A877-AF03D5CC75E4}">
      <dsp:nvSpPr>
        <dsp:cNvPr id="0" name=""/>
        <dsp:cNvSpPr/>
      </dsp:nvSpPr>
      <dsp:spPr>
        <a:xfrm>
          <a:off x="-189406" y="0"/>
          <a:ext cx="4450746" cy="4071934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Аллергические реакции — это реакция организма на внешние факторы, которые вызывают воспаление тканей, а также их повреждение.</a:t>
          </a:r>
          <a:endParaRPr lang="ru-RU" sz="2500" kern="1200" dirty="0"/>
        </a:p>
      </dsp:txBody>
      <dsp:txXfrm>
        <a:off x="462391" y="596321"/>
        <a:ext cx="3147152" cy="28792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619970" y="3887115"/>
            <a:ext cx="7772400" cy="763525"/>
          </a:xfrm>
          <a:effectLst>
            <a:outerShdw blurRad="50800" dist="38100" dir="2700000" algn="tl" rotWithShape="0">
              <a:prstClr val="black">
                <a:alpha val="70000"/>
              </a:prstClr>
            </a:outerShdw>
          </a:effectLst>
        </p:spPr>
        <p:txBody>
          <a:bodyPr>
            <a:normAutofit/>
          </a:bodyPr>
          <a:lstStyle>
            <a:lvl1pPr algn="r">
              <a:defRPr sz="3600">
                <a:solidFill>
                  <a:srgbClr val="F1FF9B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4375" y="4650640"/>
            <a:ext cx="6400800" cy="610820"/>
          </a:xfrm>
        </p:spPr>
        <p:txBody>
          <a:bodyPr>
            <a:normAutofit/>
          </a:bodyPr>
          <a:lstStyle>
            <a:lvl1pPr marL="0" indent="0" algn="r">
              <a:buNone/>
              <a:defRPr sz="26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8A14A-3247-4ADE-B634-5BFA850C8295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8C6A2-2738-44EB-8733-8AD3512E13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8A14A-3247-4ADE-B634-5BFA850C8295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8C6A2-2738-44EB-8733-8AD3512E13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8A14A-3247-4ADE-B634-5BFA850C8295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8C6A2-2738-44EB-8733-8AD3512E13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8A14A-3247-4ADE-B634-5BFA850C8295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8C6A2-2738-44EB-8733-8AD3512E13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291130"/>
            <a:ext cx="8229600" cy="458115"/>
          </a:xfrm>
          <a:effectLst>
            <a:outerShdw blurRad="50800" dist="38100" dir="2700000" algn="tl" rotWithShape="0">
              <a:prstClr val="black">
                <a:alpha val="70000"/>
              </a:prstClr>
            </a:outerShdw>
          </a:effectLst>
        </p:spPr>
        <p:txBody>
          <a:bodyPr>
            <a:normAutofit/>
          </a:bodyPr>
          <a:lstStyle>
            <a:lvl1pPr algn="l">
              <a:defRPr sz="3600">
                <a:solidFill>
                  <a:srgbClr val="F1FF9B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1901951"/>
            <a:ext cx="7329840" cy="3970329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8A14A-3247-4ADE-B634-5BFA850C8295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8C6A2-2738-44EB-8733-8AD3512E13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014" y="527605"/>
            <a:ext cx="7016195" cy="61082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00B05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6015" y="1291130"/>
            <a:ext cx="7016195" cy="4581150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8A14A-3247-4ADE-B634-5BFA850C8295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8C6A2-2738-44EB-8733-8AD3512E13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8A14A-3247-4ADE-B634-5BFA850C8295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8C6A2-2738-44EB-8733-8AD3512E13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8A14A-3247-4ADE-B634-5BFA850C8295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8C6A2-2738-44EB-8733-8AD3512E13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8140" y="1291130"/>
            <a:ext cx="8229600" cy="610820"/>
          </a:xfrm>
          <a:effectLst>
            <a:outerShdw blurRad="50800" dist="38100" dir="2700000" algn="tl" rotWithShape="0">
              <a:prstClr val="black">
                <a:alpha val="69000"/>
              </a:prstClr>
            </a:outerShdw>
          </a:effectLst>
        </p:spPr>
        <p:txBody>
          <a:bodyPr>
            <a:normAutofit/>
          </a:bodyPr>
          <a:lstStyle>
            <a:lvl1pPr algn="l">
              <a:defRPr sz="3600">
                <a:solidFill>
                  <a:srgbClr val="F1FF9B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1670" y="1901950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670" y="2531813"/>
            <a:ext cx="4040188" cy="303505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6790" y="1901950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6790" y="2531813"/>
            <a:ext cx="4041775" cy="303505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8A14A-3247-4ADE-B634-5BFA850C8295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8C6A2-2738-44EB-8733-8AD3512E13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8A14A-3247-4ADE-B634-5BFA850C8295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8C6A2-2738-44EB-8733-8AD3512E13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8A14A-3247-4ADE-B634-5BFA850C8295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8C6A2-2738-44EB-8733-8AD3512E13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8A14A-3247-4ADE-B634-5BFA850C8295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8C6A2-2738-44EB-8733-8AD3512E13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C8A14A-3247-4ADE-B634-5BFA850C8295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78C6A2-2738-44EB-8733-8AD3512E13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4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1285860"/>
            <a:ext cx="6715172" cy="1192153"/>
          </a:xfrm>
        </p:spPr>
        <p:txBody>
          <a:bodyPr>
            <a:normAutofit/>
          </a:bodyPr>
          <a:lstStyle/>
          <a:p>
            <a:r>
              <a:rPr lang="ru-RU" sz="4800" dirty="0" smtClean="0"/>
              <a:t>Лекарства - аллергены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3429000"/>
            <a:ext cx="7246650" cy="1785950"/>
          </a:xfrm>
        </p:spPr>
        <p:txBody>
          <a:bodyPr>
            <a:noAutofit/>
          </a:bodyPr>
          <a:lstStyle/>
          <a:p>
            <a:r>
              <a:rPr lang="ru-RU" sz="2400" smtClean="0"/>
              <a:t>Выполнили </a:t>
            </a:r>
            <a:r>
              <a:rPr lang="ru-RU" sz="2400" smtClean="0"/>
              <a:t>: </a:t>
            </a:r>
            <a:endParaRPr lang="ru-RU" sz="2400" dirty="0" smtClean="0"/>
          </a:p>
          <a:p>
            <a:r>
              <a:rPr lang="ru-RU" sz="2400" dirty="0" smtClean="0"/>
              <a:t>Ручкина Катарина</a:t>
            </a:r>
          </a:p>
          <a:p>
            <a:r>
              <a:rPr lang="ru-RU" sz="2400" dirty="0" smtClean="0"/>
              <a:t>Павлова Юлиана</a:t>
            </a:r>
            <a:endParaRPr lang="ru-RU" sz="24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5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3" grpId="1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/>
                <a:solidFill>
                  <a:schemeClr val="accent3"/>
                </a:solidFill>
              </a:rPr>
              <a:t>Бром и йод</a:t>
            </a:r>
            <a:endParaRPr lang="ru-RU" sz="6000" b="1" dirty="0">
              <a:ln/>
              <a:solidFill>
                <a:schemeClr val="accent3"/>
              </a:solidFill>
            </a:endParaRPr>
          </a:p>
        </p:txBody>
      </p:sp>
      <p:pic>
        <p:nvPicPr>
          <p:cNvPr id="4" name="Содержимое 3" descr="-uo6ZOx733k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14546" y="2000240"/>
            <a:ext cx="4214842" cy="4176525"/>
          </a:xfrm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000108"/>
            <a:ext cx="8229600" cy="458115"/>
          </a:xfrm>
        </p:spPr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000" b="1" dirty="0" err="1" smtClean="0">
                <a:ln/>
                <a:solidFill>
                  <a:schemeClr val="accent3"/>
                </a:solidFill>
              </a:rPr>
              <a:t>Анастетики</a:t>
            </a:r>
            <a:endParaRPr lang="ru-RU" sz="6000" b="1" dirty="0">
              <a:ln/>
              <a:solidFill>
                <a:schemeClr val="accent3"/>
              </a:solidFill>
            </a:endParaRPr>
          </a:p>
        </p:txBody>
      </p:sp>
      <p:pic>
        <p:nvPicPr>
          <p:cNvPr id="4" name="Содержимое 3" descr="5oYEGfYljy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00232" y="1643050"/>
            <a:ext cx="4786346" cy="4709091"/>
          </a:xfrm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85794"/>
            <a:ext cx="8409315" cy="1177765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Типы аллергических реакций</a:t>
            </a:r>
            <a:endParaRPr lang="ru-RU" sz="4400" dirty="0"/>
          </a:p>
        </p:txBody>
      </p:sp>
      <p:pic>
        <p:nvPicPr>
          <p:cNvPr id="4" name="Содержимое 3" descr="lKN8YvJzjQ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42976" y="1928802"/>
            <a:ext cx="6022202" cy="4063172"/>
          </a:xfr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 smtClean="0"/>
              <a:t>Источники информации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/>
            <a:r>
              <a:rPr lang="en-US" u="sng" dirty="0" smtClean="0">
                <a:solidFill>
                  <a:srgbClr val="CCFF99"/>
                </a:solidFill>
                <a:latin typeface="-apple-system"/>
              </a:rPr>
              <a:t>http://pro-allergiyu.ru/preparaty-allergeny.html</a:t>
            </a:r>
            <a:r>
              <a:rPr lang="en-US" dirty="0" smtClean="0">
                <a:solidFill>
                  <a:srgbClr val="CCFF99"/>
                </a:solidFill>
                <a:latin typeface="-apple-system"/>
              </a:rPr>
              <a:t> </a:t>
            </a:r>
            <a:r>
              <a:rPr lang="en-US" dirty="0" smtClean="0"/>
              <a:t/>
            </a:r>
            <a:br>
              <a:rPr lang="en-US" dirty="0" smtClean="0"/>
            </a:br>
            <a:endParaRPr lang="ru-RU" dirty="0" smtClean="0"/>
          </a:p>
          <a:p>
            <a:r>
              <a:rPr lang="en-US" u="sng" dirty="0" smtClean="0">
                <a:solidFill>
                  <a:srgbClr val="CCFF99"/>
                </a:solidFill>
                <a:latin typeface="-apple-system"/>
              </a:rPr>
              <a:t>http://pro-allergiyu.ru/lekarstva-allergeny.html</a:t>
            </a:r>
            <a:endParaRPr lang="ru-RU" dirty="0">
              <a:solidFill>
                <a:srgbClr val="CCFF99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571744"/>
            <a:ext cx="8215370" cy="1386809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/>
              <a:t>Всем спасибо за просмотр!</a:t>
            </a:r>
            <a:endParaRPr lang="ru-RU" sz="6000" dirty="0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84975124"/>
              </p:ext>
            </p:extLst>
          </p:nvPr>
        </p:nvGraphicFramePr>
        <p:xfrm>
          <a:off x="0" y="0"/>
          <a:ext cx="9144000" cy="67151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428728" y="3357562"/>
            <a:ext cx="12858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</a:rPr>
              <a:t>План</a:t>
            </a:r>
            <a:endParaRPr lang="ru-RU" sz="4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928670"/>
            <a:ext cx="8229600" cy="458115"/>
          </a:xfr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</p:spPr>
        <p:txBody>
          <a:bodyPr>
            <a:noAutofit/>
          </a:bodyPr>
          <a:lstStyle/>
          <a:p>
            <a:r>
              <a:rPr lang="ru-RU" sz="4400" dirty="0" smtClean="0"/>
              <a:t>Что такое аллергены?</a:t>
            </a:r>
            <a:endParaRPr lang="ru-RU" sz="4400" dirty="0"/>
          </a:p>
        </p:txBody>
      </p:sp>
      <p:pic>
        <p:nvPicPr>
          <p:cNvPr id="4" name="Содержимое 3" descr="aCxyqdfrel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7143" r="16667"/>
          <a:stretch>
            <a:fillRect/>
          </a:stretch>
        </p:blipFill>
        <p:spPr>
          <a:xfrm>
            <a:off x="0" y="1714488"/>
            <a:ext cx="3644439" cy="3587519"/>
          </a:xfrm>
        </p:spPr>
      </p:pic>
      <p:pic>
        <p:nvPicPr>
          <p:cNvPr id="5" name="Рисунок 4" descr="TFi-kvIoCW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00496" y="1714488"/>
            <a:ext cx="3835970" cy="358810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57158" y="5429264"/>
            <a:ext cx="7429552" cy="83099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dirty="0"/>
              <a:t>Аллерген — вещество, на которое организм реагирует неадекватно.</a:t>
            </a:r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5143512"/>
            <a:ext cx="8501122" cy="1000132"/>
          </a:xfr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solidFill>
                  <a:srgbClr val="CCFF99"/>
                </a:solidFill>
              </a:rPr>
              <a:t>Аллергические реакции на лекарственные вещества</a:t>
            </a:r>
            <a:endParaRPr lang="ru-RU" sz="4400" dirty="0">
              <a:solidFill>
                <a:srgbClr val="CCFF99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5072066" y="714356"/>
          <a:ext cx="4071934" cy="42148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Рисунок 3" descr="wcauTnYiELo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14282" y="1035803"/>
            <a:ext cx="4429156" cy="332186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142984"/>
            <a:ext cx="8195001" cy="820575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63B11D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Аллергические реакции на лекарственные вещества</a:t>
            </a:r>
            <a:endParaRPr lang="ru-RU" sz="4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63B11D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4" name="Содержимое 3" descr="allergiy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00100" y="2214554"/>
            <a:ext cx="6335646" cy="3970338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1000108"/>
            <a:ext cx="6286544" cy="1000132"/>
          </a:xfrm>
        </p:spPr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/>
                <a:solidFill>
                  <a:schemeClr val="accent3"/>
                </a:solidFill>
              </a:rPr>
              <a:t>Пенициллин</a:t>
            </a:r>
            <a:endParaRPr lang="ru-RU" sz="6000" b="1" dirty="0">
              <a:ln/>
              <a:solidFill>
                <a:schemeClr val="accent3"/>
              </a:solidFill>
            </a:endParaRPr>
          </a:p>
        </p:txBody>
      </p:sp>
      <p:pic>
        <p:nvPicPr>
          <p:cNvPr id="5" name="Содержимое 4" descr="v6u1sM_cne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4414" y="1928802"/>
            <a:ext cx="5715040" cy="4374177"/>
          </a:xfr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3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4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7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1285860"/>
            <a:ext cx="6715172" cy="1386809"/>
          </a:xfrm>
        </p:spPr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/>
                <a:solidFill>
                  <a:schemeClr val="accent3"/>
                </a:solidFill>
              </a:rPr>
              <a:t>Сульфаниламиды</a:t>
            </a:r>
            <a:endParaRPr lang="ru-RU" sz="6000" b="1" dirty="0">
              <a:ln/>
              <a:solidFill>
                <a:schemeClr val="accent3"/>
              </a:solidFill>
            </a:endParaRPr>
          </a:p>
        </p:txBody>
      </p:sp>
      <p:pic>
        <p:nvPicPr>
          <p:cNvPr id="4" name="Содержимое 3" descr="UZW5TtYigE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b="47565"/>
          <a:stretch>
            <a:fillRect/>
          </a:stretch>
        </p:blipFill>
        <p:spPr>
          <a:xfrm>
            <a:off x="500034" y="2357430"/>
            <a:ext cx="7215238" cy="3801103"/>
          </a:xfrm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857232"/>
            <a:ext cx="7143800" cy="1285884"/>
          </a:xfrm>
        </p:spPr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6000" b="1" dirty="0" smtClean="0">
                <a:ln/>
                <a:solidFill>
                  <a:schemeClr val="accent3"/>
                </a:solidFill>
              </a:rPr>
              <a:t>Аспирин и анальгин</a:t>
            </a:r>
            <a:endParaRPr lang="ru-RU" sz="6000" b="1" dirty="0">
              <a:ln/>
              <a:solidFill>
                <a:schemeClr val="accent3"/>
              </a:solidFill>
            </a:endParaRPr>
          </a:p>
        </p:txBody>
      </p:sp>
      <p:pic>
        <p:nvPicPr>
          <p:cNvPr id="6" name="Содержимое 5" descr="bvyoB6ggWKA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contrast="20000"/>
          </a:blip>
          <a:srcRect l="14754"/>
          <a:stretch>
            <a:fillRect/>
          </a:stretch>
        </p:blipFill>
        <p:spPr>
          <a:xfrm>
            <a:off x="3929058" y="2786058"/>
            <a:ext cx="4071966" cy="3186760"/>
          </a:xfrm>
        </p:spPr>
      </p:pic>
      <p:pic>
        <p:nvPicPr>
          <p:cNvPr id="7" name="Рисунок 6" descr="jFpSMBDEpSg.jpg"/>
          <p:cNvPicPr>
            <a:picLocks noChangeAspect="1"/>
          </p:cNvPicPr>
          <p:nvPr/>
        </p:nvPicPr>
        <p:blipFill>
          <a:blip r:embed="rId3" cstate="print">
            <a:lum contrast="20000"/>
          </a:blip>
          <a:srcRect r="4149" b="7500"/>
          <a:stretch>
            <a:fillRect/>
          </a:stretch>
        </p:blipFill>
        <p:spPr>
          <a:xfrm>
            <a:off x="0" y="2071678"/>
            <a:ext cx="3929090" cy="3214710"/>
          </a:xfrm>
          <a:prstGeom prst="rect">
            <a:avLst/>
          </a:prstGeom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714356"/>
            <a:ext cx="6572296" cy="1172495"/>
          </a:xfrm>
        </p:spPr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600" b="1" dirty="0" smtClean="0">
                <a:ln/>
                <a:solidFill>
                  <a:schemeClr val="accent3"/>
                </a:solidFill>
              </a:rPr>
              <a:t>Витамины</a:t>
            </a:r>
            <a:endParaRPr lang="ru-RU" sz="6600" b="1" dirty="0">
              <a:ln/>
              <a:solidFill>
                <a:schemeClr val="accent3"/>
              </a:solidFill>
            </a:endParaRPr>
          </a:p>
        </p:txBody>
      </p:sp>
      <p:pic>
        <p:nvPicPr>
          <p:cNvPr id="4" name="Содержимое 3" descr="yWkX6i5OkCk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85786" y="1857364"/>
            <a:ext cx="6972349" cy="435771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1389116032_tabletki-i-medikomenty</Template>
  <TotalTime>128</TotalTime>
  <Words>104</Words>
  <Application>Microsoft Office PowerPoint</Application>
  <PresentationFormat>Экран (4:3)</PresentationFormat>
  <Paragraphs>32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-apple-system</vt:lpstr>
      <vt:lpstr>Arial</vt:lpstr>
      <vt:lpstr>Calibri</vt:lpstr>
      <vt:lpstr>Тема Office</vt:lpstr>
      <vt:lpstr>Лекарства - аллергены</vt:lpstr>
      <vt:lpstr>Презентация PowerPoint</vt:lpstr>
      <vt:lpstr>Что такое аллергены?</vt:lpstr>
      <vt:lpstr>Аллергические реакции на лекарственные вещества</vt:lpstr>
      <vt:lpstr>Аллергические реакции на лекарственные вещества</vt:lpstr>
      <vt:lpstr>Пенициллин</vt:lpstr>
      <vt:lpstr>Сульфаниламиды</vt:lpstr>
      <vt:lpstr>Аспирин и анальгин</vt:lpstr>
      <vt:lpstr>Витамины</vt:lpstr>
      <vt:lpstr>Бром и йод</vt:lpstr>
      <vt:lpstr>Анастетики</vt:lpstr>
      <vt:lpstr>Типы аллергических реакций</vt:lpstr>
      <vt:lpstr>Источники информации</vt:lpstr>
      <vt:lpstr>Всем спасибо за просмотр!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Лекарства - аллергены</dc:title>
  <dc:creator>Кэт</dc:creator>
  <cp:lastModifiedBy>Пользователь Windows</cp:lastModifiedBy>
  <cp:revision>15</cp:revision>
  <dcterms:created xsi:type="dcterms:W3CDTF">2018-02-04T18:36:04Z</dcterms:created>
  <dcterms:modified xsi:type="dcterms:W3CDTF">2020-11-14T18:24:37Z</dcterms:modified>
</cp:coreProperties>
</file>