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5" r:id="rId2"/>
    <p:sldId id="272" r:id="rId3"/>
    <p:sldId id="273" r:id="rId4"/>
    <p:sldId id="280" r:id="rId5"/>
    <p:sldId id="281" r:id="rId6"/>
    <p:sldId id="285" r:id="rId7"/>
    <p:sldId id="287" r:id="rId8"/>
    <p:sldId id="274" r:id="rId9"/>
    <p:sldId id="263" r:id="rId10"/>
    <p:sldId id="264" r:id="rId11"/>
    <p:sldId id="29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3"/>
  </p:normalViewPr>
  <p:slideViewPr>
    <p:cSldViewPr snapToGrid="0" snapToObjects="1">
      <p:cViewPr varScale="1">
        <p:scale>
          <a:sx n="90" d="100"/>
          <a:sy n="90" d="100"/>
        </p:scale>
        <p:origin x="8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ое изобра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имен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 с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Логические задачки-шутки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на уроках математики в 1-2 классе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Составитель:</a:t>
            </a:r>
          </a:p>
          <a:p>
            <a:pPr marL="0" indent="0" algn="ctr">
              <a:buNone/>
            </a:pPr>
            <a:r>
              <a:rPr lang="ru-RU" dirty="0" smtClean="0"/>
              <a:t>Афанасьева Н.С.</a:t>
            </a:r>
          </a:p>
          <a:p>
            <a:pPr marL="0" indent="0" algn="ctr">
              <a:buNone/>
            </a:pPr>
            <a:r>
              <a:rPr lang="ru-RU" dirty="0" smtClean="0"/>
              <a:t>Учитель начальных классов</a:t>
            </a:r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896" y="2249487"/>
            <a:ext cx="2691730" cy="2017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95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100" y="660400"/>
            <a:ext cx="7797800" cy="552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736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0" y="942974"/>
            <a:ext cx="7099300" cy="525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804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500" y="660400"/>
            <a:ext cx="7493000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001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300" y="928688"/>
            <a:ext cx="7378700" cy="544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211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657224"/>
            <a:ext cx="7962900" cy="573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827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600" y="495300"/>
            <a:ext cx="7670800" cy="585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699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444500"/>
            <a:ext cx="7988300" cy="595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447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900" y="495300"/>
            <a:ext cx="7429500" cy="585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658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500" y="508000"/>
            <a:ext cx="6985000" cy="58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94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52400"/>
            <a:ext cx="8826500" cy="654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3310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епь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1180</TotalTime>
  <Words>10</Words>
  <Application>Microsoft Macintosh PowerPoint</Application>
  <PresentationFormat>Широкоэкранный</PresentationFormat>
  <Paragraphs>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Trebuchet MS</vt:lpstr>
      <vt:lpstr>Tw Cen MT</vt:lpstr>
      <vt:lpstr>Arial</vt:lpstr>
      <vt:lpstr>Цепь</vt:lpstr>
      <vt:lpstr>Логические задачки-шутки  на уроках математики в 1-2 классе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Логические задачи-шутки на уроках математики в первом классе</dc:title>
  <dc:creator>Пользователь Microsoft Office</dc:creator>
  <cp:lastModifiedBy>Пользователь Microsoft Office</cp:lastModifiedBy>
  <cp:revision>20</cp:revision>
  <dcterms:created xsi:type="dcterms:W3CDTF">2020-10-12T07:44:16Z</dcterms:created>
  <dcterms:modified xsi:type="dcterms:W3CDTF">2020-11-14T10:05:57Z</dcterms:modified>
</cp:coreProperties>
</file>