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98FF204-F381-4126-9E55-34EB81F0CCF1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24CDC1-6393-47FB-81EE-8E7A272FA3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848872" cy="4824536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3600" dirty="0" smtClean="0"/>
              <a:t>Хранилище истории, где хранится накопленный опыт поколений, это способ познания окружающего мира, поэтому он отражает самые разные стороны нашей действительности. 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80119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8000" dirty="0" smtClean="0"/>
              <a:t>Музей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225255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88640"/>
            <a:ext cx="8280920" cy="93610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u="sng" dirty="0" smtClean="0"/>
              <a:t>« Театр игрушек своими руками»</a:t>
            </a:r>
            <a:endParaRPr lang="ru-RU" sz="3200" b="1" u="sng" dirty="0"/>
          </a:p>
        </p:txBody>
      </p:sp>
      <p:pic>
        <p:nvPicPr>
          <p:cNvPr id="8194" name="Picture 2" descr="C:\Users\User\Desktop\0014-010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44724"/>
            <a:ext cx="8064896" cy="556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320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3668d3bbbcf46066ec82f8a22cb30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188640"/>
            <a:ext cx="831692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564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240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8280920" cy="129614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Создавая предметно- развивающую среду для развития устного народного творчества, можно сделать музыкальные инструменты своимируками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266" name="Picture 2" descr="C:\Users\User\Desktop\s12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299" y="1988840"/>
            <a:ext cx="5688632" cy="426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725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6400800" cy="86409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u="sng" dirty="0" smtClean="0">
                <a:solidFill>
                  <a:schemeClr val="accent6"/>
                </a:solidFill>
              </a:rPr>
              <a:t>Игрушки « Шумелки»</a:t>
            </a:r>
            <a:endParaRPr lang="ru-RU" sz="3200" b="1" u="sng" dirty="0">
              <a:solidFill>
                <a:schemeClr val="accent6"/>
              </a:solidFill>
            </a:endParaRPr>
          </a:p>
        </p:txBody>
      </p:sp>
      <p:pic>
        <p:nvPicPr>
          <p:cNvPr id="12290" name="Picture 2" descr="C:\Users\User\Desktop\podelki_iz_brosovogo_materiala_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1196752"/>
            <a:ext cx="7810500" cy="5161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149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607179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208912" cy="6241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77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8352928" cy="79208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u="sng" dirty="0" smtClean="0">
                <a:solidFill>
                  <a:schemeClr val="accent6"/>
                </a:solidFill>
              </a:rPr>
              <a:t>Игрушки « Стучалки»</a:t>
            </a:r>
            <a:endParaRPr lang="ru-RU" sz="3200" b="1" u="sng" dirty="0">
              <a:solidFill>
                <a:schemeClr val="accent6"/>
              </a:solidFill>
            </a:endParaRPr>
          </a:p>
        </p:txBody>
      </p:sp>
      <p:pic>
        <p:nvPicPr>
          <p:cNvPr id="14338" name="Picture 2" descr="C:\Users\User\Desktop\x205-0036-kuznecy-1.jpg.pagespeed.ic.DyoQlA5hp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0891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90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9"/>
            <a:ext cx="6400800" cy="93610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u="sng" dirty="0" smtClean="0">
                <a:solidFill>
                  <a:schemeClr val="accent6"/>
                </a:solidFill>
              </a:rPr>
              <a:t>Игрушки « Шуршалки»</a:t>
            </a:r>
            <a:endParaRPr lang="ru-RU" sz="2800" b="1" u="sng" dirty="0">
              <a:solidFill>
                <a:schemeClr val="accent6"/>
              </a:solidFill>
            </a:endParaRPr>
          </a:p>
        </p:txBody>
      </p:sp>
      <p:pic>
        <p:nvPicPr>
          <p:cNvPr id="15362" name="Picture 2" descr="C:\Users\User\Desktop\aee13be71322327119430e4c8eb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19274"/>
            <a:ext cx="8856984" cy="405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293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0008-007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5639"/>
            <a:ext cx="8136904" cy="6421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8433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8208912" cy="129614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u="sng" dirty="0" smtClean="0">
                <a:solidFill>
                  <a:schemeClr val="accent6"/>
                </a:solidFill>
              </a:rPr>
              <a:t>Игрушки « Звенелки»</a:t>
            </a:r>
            <a:endParaRPr lang="ru-RU" sz="3200" b="1" u="sng" dirty="0">
              <a:solidFill>
                <a:schemeClr val="accent6"/>
              </a:solidFill>
            </a:endParaRPr>
          </a:p>
        </p:txBody>
      </p:sp>
      <p:pic>
        <p:nvPicPr>
          <p:cNvPr id="17410" name="Picture 2" descr="C:\Users\User\Desktop\bf290668-4c0b-4b96-999a-46b254727ec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768752" cy="507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90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424935" cy="273424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Существуют различные виды театра, рассмотрим их: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424936" cy="223224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Каждый мини- музей- это результат общения, совместной работы педагога, воспитанников и их семей.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622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7828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954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208912" cy="864096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3600" b="1" u="sng" dirty="0" smtClean="0">
                <a:solidFill>
                  <a:schemeClr val="accent6"/>
                </a:solidFill>
              </a:rPr>
              <a:t>Мини- музей « Наш родной край» 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9458" name="Picture 2" descr="C:\Users\User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86" y="1052736"/>
            <a:ext cx="884120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217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6400800" cy="230425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endParaRPr lang="ru-RU" sz="6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482" name="Picture 2" descr="C:\Users\User\Desktop\kisspng-flower-lilac-clip-art-lilac-5ac01e84be9e17.64573906152254016478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46" y="260648"/>
            <a:ext cx="854276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1700808"/>
            <a:ext cx="662473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endParaRPr lang="ru-RU" sz="4400" b="1" dirty="0" smtClean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Спасибо </a:t>
            </a:r>
            <a:r>
              <a:rPr lang="ru-RU" sz="4400" b="1" smtClean="0">
                <a:solidFill>
                  <a:srgbClr val="FF0000"/>
                </a:solidFill>
              </a:rPr>
              <a:t>за внимание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97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6400800" cy="720080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sz="4000" b="1" u="sng" dirty="0" smtClean="0">
                <a:solidFill>
                  <a:schemeClr val="accent4">
                    <a:lumMod val="50000"/>
                  </a:schemeClr>
                </a:solidFill>
              </a:rPr>
              <a:t>«Театр на фланелеграфе»</a:t>
            </a:r>
            <a:endParaRPr lang="ru-RU" sz="4000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esktop\10116869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56895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106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4164089_KOVROLINOGRA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" y="332656"/>
            <a:ext cx="8304923" cy="622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134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408960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u="sng" dirty="0" smtClean="0"/>
              <a:t>« Кукольный театр»</a:t>
            </a:r>
            <a:endParaRPr lang="ru-RU" sz="4000" b="1" u="sng" dirty="0"/>
          </a:p>
        </p:txBody>
      </p:sp>
      <p:pic>
        <p:nvPicPr>
          <p:cNvPr id="3074" name="Picture 2" descr="C:\Users\User\Desktop\1bc88298d31cc52405e68dd5d74f35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1124744"/>
            <a:ext cx="8869363" cy="512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41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0007-005-Teatr-na-ruk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54" y="404664"/>
            <a:ext cx="8595474" cy="590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992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6400800" cy="129614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/>
              <a:t>« Пальчиковый ( варежковый) театр»</a:t>
            </a:r>
            <a:endParaRPr lang="ru-RU" sz="3200" b="1" dirty="0"/>
          </a:p>
        </p:txBody>
      </p:sp>
      <p:pic>
        <p:nvPicPr>
          <p:cNvPr id="5123" name="Picture 3" descr="C:\Users\User\Desktop\a39c76364d053e56a84331f2cb0a47f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02" y="1484784"/>
            <a:ext cx="8194929" cy="480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038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orig_48d67d56d211e7726450b919de8ab5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49694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334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e9bb0d6222cf5c75028ee17b10f05e42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92" y="260648"/>
            <a:ext cx="8454017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17118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146</TotalTime>
  <Words>113</Words>
  <Application>Microsoft Office PowerPoint</Application>
  <PresentationFormat>Экран (4:3)</PresentationFormat>
  <Paragraphs>17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Музей</vt:lpstr>
      <vt:lpstr>Существуют различные виды театра, рассмотрим их: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</dc:title>
  <dc:creator>User</dc:creator>
  <cp:lastModifiedBy>User</cp:lastModifiedBy>
  <cp:revision>10</cp:revision>
  <dcterms:created xsi:type="dcterms:W3CDTF">2020-09-29T13:27:38Z</dcterms:created>
  <dcterms:modified xsi:type="dcterms:W3CDTF">2020-11-14T17:17:48Z</dcterms:modified>
</cp:coreProperties>
</file>