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</p:sldMasterIdLst>
  <p:notesMasterIdLst>
    <p:notesMasterId r:id="rId22"/>
  </p:notesMasterIdLst>
  <p:handoutMasterIdLst>
    <p:handoutMasterId r:id="rId23"/>
  </p:handoutMasterIdLst>
  <p:sldIdLst>
    <p:sldId id="256" r:id="rId10"/>
    <p:sldId id="257" r:id="rId11"/>
    <p:sldId id="259" r:id="rId12"/>
    <p:sldId id="258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XP" initials="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16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66A40-D965-4AB3-97A3-399460AA4AF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DB08D-05F8-427F-B8F2-0B9D2FAA6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4C9A-F21D-440D-A1C7-9BBEC34AE59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5FFF7-D57D-48F1-9139-495243D0B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5FFF7-D57D-48F1-9139-495243D0B16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AA5BD5-0885-46C2-9413-4EE621803C19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D9214A-A68A-42DE-862B-DA22569B4C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75072-D179-415A-A24D-AB6DCCE983C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7D86F-E626-4670-BD24-901E9CB5F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156D-40F6-484A-8018-757195667A7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38F7A-9E8E-47E8-BB27-F478CB387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D9305-66B7-4096-AFBA-EB53BC97AAB5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B0470-266E-49B2-8F03-F864416D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EBB3B-0A52-431B-859C-631EF181773F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FEB32-B80C-4759-8705-E7C378673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87D2-1D9A-4BB4-9D50-0E97155846AD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BCDD-90B5-4128-B8B0-0FD8A09BA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C0030-B8EA-490D-B964-2EF5423CD2A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EC9D5-63F8-4A13-BBFE-826EC90E0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C5BC4-A685-4BEA-B21E-DEC2D21BB04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11D59-0D5A-44F8-BF29-22B15C30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A21D6-FE39-4413-A228-7A86595136AB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31545-0CFC-4FFD-8744-569BC2D24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 Обобщение по теме «Глагол»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6000" dirty="0" smtClean="0"/>
              <a:t>Урок русского языка в 5 классе   </a:t>
            </a:r>
            <a:endParaRPr lang="ru-RU" sz="6000" dirty="0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Самостоятельная работа (упр.№712)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Мягкий знак после шипящих пишется: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Мягкий знак после шипящих пишется:</a:t>
            </a:r>
            <a:endParaRPr lang="ru-RU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  Домашнее задание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п.107-123 (повторить)</a:t>
            </a:r>
          </a:p>
          <a:p>
            <a:pPr marL="514350" indent="-514350">
              <a:buAutoNum type="arabicPeriod"/>
            </a:pPr>
            <a:r>
              <a:rPr lang="ru-RU" dirty="0" smtClean="0"/>
              <a:t>Упр.714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dirty="0" err="1" smtClean="0"/>
              <a:t>книгоград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None/>
            </a:pPr>
            <a:r>
              <a:rPr lang="ru-RU" b="1" dirty="0" smtClean="0"/>
              <a:t>     </a:t>
            </a:r>
            <a:r>
              <a:rPr lang="ru-RU" sz="2000" b="1" dirty="0" smtClean="0"/>
              <a:t>В моём шкафу тесни</a:t>
            </a:r>
            <a:r>
              <a:rPr lang="ru-RU" sz="2000" b="1" u="sng" dirty="0" smtClean="0"/>
              <a:t>тся</a:t>
            </a:r>
            <a:r>
              <a:rPr lang="ru-RU" sz="2000" b="1" dirty="0" smtClean="0"/>
              <a:t> к тому том,</a:t>
            </a:r>
          </a:p>
          <a:p>
            <a:pPr lvl="1">
              <a:buNone/>
            </a:pPr>
            <a:r>
              <a:rPr lang="ru-RU" sz="2000" b="1" dirty="0" smtClean="0"/>
              <a:t>      И каждый том на полке – словно дом</a:t>
            </a:r>
            <a:r>
              <a:rPr lang="ru-RU" b="1" dirty="0" smtClean="0"/>
              <a:t>.</a:t>
            </a:r>
          </a:p>
          <a:p>
            <a:pPr lvl="2">
              <a:buNone/>
            </a:pPr>
            <a:r>
              <a:rPr lang="ru-RU" sz="2000" b="1" dirty="0" smtClean="0"/>
              <a:t>   Обло</a:t>
            </a:r>
            <a:r>
              <a:rPr lang="ru-RU" sz="2000" b="1" u="sng" dirty="0" smtClean="0"/>
              <a:t>ж</a:t>
            </a:r>
            <a:r>
              <a:rPr lang="ru-RU" sz="2000" b="1" dirty="0" smtClean="0"/>
              <a:t>ку-дверь откро</a:t>
            </a:r>
            <a:r>
              <a:rPr lang="ru-RU" sz="2000" b="1" u="sng" dirty="0" smtClean="0"/>
              <a:t>е</a:t>
            </a:r>
            <a:r>
              <a:rPr lang="ru-RU" sz="2000" b="1" dirty="0" smtClean="0"/>
              <a:t>шь второпях - </a:t>
            </a:r>
          </a:p>
          <a:p>
            <a:pPr lvl="2">
              <a:buNone/>
            </a:pPr>
            <a:r>
              <a:rPr lang="ru-RU" sz="2000" b="1" dirty="0" smtClean="0"/>
              <a:t>   И каждый том на полке – словно дом.</a:t>
            </a:r>
          </a:p>
          <a:p>
            <a:pPr lvl="2">
              <a:buNone/>
            </a:pPr>
            <a:r>
              <a:rPr lang="ru-RU" sz="2000" b="1" dirty="0" smtClean="0"/>
              <a:t>   И ты уже вошёл, и ты уже </a:t>
            </a:r>
            <a:r>
              <a:rPr lang="ru-RU" sz="2000" b="1" dirty="0" err="1" smtClean="0"/>
              <a:t>в_гостях</a:t>
            </a:r>
            <a:r>
              <a:rPr lang="ru-RU" sz="2000" b="1" dirty="0" smtClean="0"/>
              <a:t>…                                                      Как переулок – каждый книжный ряд.           </a:t>
            </a:r>
          </a:p>
          <a:p>
            <a:pPr lvl="2">
              <a:buNone/>
            </a:pPr>
            <a:r>
              <a:rPr lang="ru-RU" sz="2000" b="1" dirty="0" smtClean="0"/>
              <a:t>   А ведь мой шкаф – чудесный </a:t>
            </a:r>
            <a:r>
              <a:rPr lang="ru-RU" sz="2000" b="1" dirty="0" err="1" smtClean="0"/>
              <a:t>Книгоград</a:t>
            </a:r>
            <a:r>
              <a:rPr lang="ru-RU" sz="2000" b="1" dirty="0" smtClean="0"/>
              <a:t>.</a:t>
            </a:r>
          </a:p>
          <a:p>
            <a:pPr lvl="2">
              <a:buNone/>
            </a:pPr>
            <a:r>
              <a:rPr lang="ru-RU" sz="2000" b="1" dirty="0" smtClean="0"/>
              <a:t>   Когда ты буд</a:t>
            </a:r>
            <a:r>
              <a:rPr lang="ru-RU" sz="2000" b="1" u="sng" dirty="0" smtClean="0"/>
              <a:t>е</a:t>
            </a:r>
            <a:r>
              <a:rPr lang="ru-RU" sz="2000" b="1" dirty="0" smtClean="0"/>
              <a:t>шь </a:t>
            </a:r>
            <a:r>
              <a:rPr lang="ru-RU" sz="2000" b="1" dirty="0" err="1" smtClean="0"/>
              <a:t>в_этот</a:t>
            </a:r>
            <a:r>
              <a:rPr lang="ru-RU" sz="2000" b="1" dirty="0" smtClean="0"/>
              <a:t> город вхож – </a:t>
            </a:r>
          </a:p>
          <a:p>
            <a:pPr lvl="2">
              <a:buNone/>
            </a:pPr>
            <a:r>
              <a:rPr lang="ru-RU" sz="2000" b="1" dirty="0" smtClean="0"/>
              <a:t>   Из Прошлого в Грядущее пройдёш</a:t>
            </a:r>
            <a:r>
              <a:rPr lang="ru-RU" sz="2000" b="1" u="sng" dirty="0" smtClean="0"/>
              <a:t>ь</a:t>
            </a:r>
            <a:r>
              <a:rPr lang="ru-RU" sz="2000" b="1" dirty="0" smtClean="0"/>
              <a:t>,</a:t>
            </a:r>
          </a:p>
          <a:p>
            <a:pPr lvl="2">
              <a:buNone/>
            </a:pPr>
            <a:r>
              <a:rPr lang="ru-RU" sz="2000" b="1" dirty="0" smtClean="0"/>
              <a:t>   Заглянеш</a:t>
            </a:r>
            <a:r>
              <a:rPr lang="ru-RU" sz="2000" b="1" u="sng" dirty="0" smtClean="0"/>
              <a:t>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в_страны</a:t>
            </a:r>
            <a:r>
              <a:rPr lang="ru-RU" sz="2000" b="1" dirty="0" smtClean="0"/>
              <a:t> и </a:t>
            </a:r>
            <a:r>
              <a:rPr lang="ru-RU" sz="2000" b="1" dirty="0" err="1" smtClean="0"/>
              <a:t>во_времена</a:t>
            </a:r>
            <a:r>
              <a:rPr lang="ru-RU" sz="2000" b="1" dirty="0" smtClean="0"/>
              <a:t>:</a:t>
            </a:r>
          </a:p>
          <a:p>
            <a:pPr lvl="2">
              <a:buNone/>
            </a:pPr>
            <a:r>
              <a:rPr lang="ru-RU" sz="2000" b="1" dirty="0" smtClean="0"/>
              <a:t>   Любая книга – время и страна…</a:t>
            </a:r>
          </a:p>
          <a:p>
            <a:pPr lvl="2">
              <a:buNone/>
            </a:pPr>
            <a:r>
              <a:rPr lang="ru-RU" sz="2000" b="1" dirty="0" smtClean="0"/>
              <a:t>   Здесь, </a:t>
            </a:r>
            <a:r>
              <a:rPr lang="ru-RU" sz="2000" b="1" dirty="0" err="1" smtClean="0"/>
              <a:t>в_комнате</a:t>
            </a:r>
            <a:r>
              <a:rPr lang="ru-RU" sz="2000" b="1" dirty="0" smtClean="0"/>
              <a:t> моей, из года </a:t>
            </a:r>
            <a:r>
              <a:rPr lang="ru-RU" sz="2000" b="1" dirty="0" err="1" smtClean="0"/>
              <a:t>в_год</a:t>
            </a:r>
            <a:endParaRPr lang="ru-RU" sz="2000" b="1" dirty="0" smtClean="0"/>
          </a:p>
          <a:p>
            <a:pPr lvl="2">
              <a:buNone/>
            </a:pPr>
            <a:r>
              <a:rPr lang="ru-RU" sz="2000" b="1" dirty="0" smtClean="0"/>
              <a:t>   Всё человечество </a:t>
            </a:r>
            <a:r>
              <a:rPr lang="ru-RU" sz="2000" b="1" dirty="0" err="1" smtClean="0"/>
              <a:t>в_ладу</a:t>
            </a:r>
            <a:r>
              <a:rPr lang="ru-RU" sz="2000" b="1" dirty="0" smtClean="0"/>
              <a:t> ж</a:t>
            </a:r>
            <a:r>
              <a:rPr lang="ru-RU" sz="2000" b="1" u="sng" dirty="0" smtClean="0"/>
              <a:t>и</a:t>
            </a:r>
            <a:r>
              <a:rPr lang="ru-RU" sz="2000" b="1" dirty="0" smtClean="0"/>
              <a:t>вёт.</a:t>
            </a:r>
            <a:endParaRPr lang="ru-RU" sz="2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Перепишите глаголы, поставьте в них ударения.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Не дал, понял, начал, положил, углубит, положить, поняла, упростит, положу, началась, звонит, начался, повторит, создал, руководит, положит, облегчит, создала. 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Контрольные вопросы и задания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dirty="0" smtClean="0"/>
              <a:t>1. Дайте определение глагола.</a:t>
            </a:r>
          </a:p>
          <a:p>
            <a:pPr marL="514350" indent="-514350">
              <a:buNone/>
            </a:pPr>
            <a:r>
              <a:rPr lang="ru-RU" dirty="0" smtClean="0"/>
              <a:t>2. Чем отличается неопределённая форма от других форм глагола?</a:t>
            </a:r>
          </a:p>
          <a:p>
            <a:pPr marL="514350" indent="-514350">
              <a:buNone/>
            </a:pPr>
            <a:r>
              <a:rPr lang="ru-RU" dirty="0" smtClean="0"/>
              <a:t>3. Приведите примеры глаголов </a:t>
            </a:r>
            <a:r>
              <a:rPr lang="ru-RU" dirty="0" err="1" smtClean="0"/>
              <a:t>несовершен</a:t>
            </a:r>
            <a:r>
              <a:rPr lang="ru-RU" dirty="0" smtClean="0"/>
              <a:t>-</a:t>
            </a:r>
          </a:p>
          <a:p>
            <a:pPr marL="51435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ного</a:t>
            </a:r>
            <a:r>
              <a:rPr lang="ru-RU" dirty="0" smtClean="0"/>
              <a:t> и совершенного вида.</a:t>
            </a:r>
          </a:p>
          <a:p>
            <a:pPr marL="514350" indent="-514350">
              <a:buNone/>
            </a:pPr>
            <a:r>
              <a:rPr lang="ru-RU" dirty="0" smtClean="0"/>
              <a:t>4. Какие три времени есть у глагола?</a:t>
            </a:r>
          </a:p>
          <a:p>
            <a:pPr marL="514350" indent="-514350">
              <a:buNone/>
            </a:pPr>
            <a:r>
              <a:rPr lang="ru-RU" dirty="0" smtClean="0"/>
              <a:t>5. Что называется спряжением?</a:t>
            </a:r>
          </a:p>
          <a:p>
            <a:pPr marL="514350" indent="-514350">
              <a:buNone/>
            </a:pPr>
            <a:r>
              <a:rPr lang="ru-RU" dirty="0" smtClean="0"/>
              <a:t>6. Как определяется спряжение с безударным окончанием?</a:t>
            </a:r>
          </a:p>
          <a:p>
            <a:pPr marL="514350" indent="-514350">
              <a:buNone/>
            </a:pPr>
            <a:r>
              <a:rPr lang="ru-RU" dirty="0" smtClean="0"/>
              <a:t>7. Когда пишется </a:t>
            </a:r>
            <a:r>
              <a:rPr lang="ru-RU" i="1" dirty="0" err="1" smtClean="0"/>
              <a:t>ь</a:t>
            </a:r>
            <a:r>
              <a:rPr lang="ru-RU" i="1" dirty="0" smtClean="0"/>
              <a:t> </a:t>
            </a:r>
            <a:r>
              <a:rPr lang="ru-RU" dirty="0" smtClean="0"/>
              <a:t>после шипящих в глаголе?</a:t>
            </a:r>
          </a:p>
          <a:p>
            <a:pPr marL="514350" indent="-514350">
              <a:buNone/>
            </a:pPr>
            <a:r>
              <a:rPr lang="ru-RU" dirty="0" smtClean="0"/>
              <a:t>8. Какие орфограммы вы изучили в разделе «Глагол»?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86766" cy="1081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Н</a:t>
            </a:r>
            <a:r>
              <a:rPr lang="ru-RU" sz="4000" dirty="0" smtClean="0">
                <a:solidFill>
                  <a:srgbClr val="C00000"/>
                </a:solidFill>
              </a:rPr>
              <a:t>е </a:t>
            </a:r>
            <a:r>
              <a:rPr lang="ru-RU" sz="4000" dirty="0" smtClean="0"/>
              <a:t>дал, п</a:t>
            </a:r>
            <a:r>
              <a:rPr lang="ru-RU" sz="4000" dirty="0" smtClean="0">
                <a:solidFill>
                  <a:srgbClr val="C00000"/>
                </a:solidFill>
              </a:rPr>
              <a:t>о</a:t>
            </a:r>
            <a:r>
              <a:rPr lang="ru-RU" sz="4000" dirty="0" smtClean="0"/>
              <a:t>нял, н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чал, полож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л, углуб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полож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ть, понял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, упрост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полож</a:t>
            </a:r>
            <a:r>
              <a:rPr lang="ru-RU" sz="4000" dirty="0" smtClean="0">
                <a:solidFill>
                  <a:srgbClr val="C00000"/>
                </a:solidFill>
              </a:rPr>
              <a:t>у</a:t>
            </a:r>
            <a:r>
              <a:rPr lang="ru-RU" sz="4000" dirty="0" smtClean="0"/>
              <a:t>, начал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сь, звон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началс</a:t>
            </a:r>
            <a:r>
              <a:rPr lang="ru-RU" sz="4000" dirty="0" smtClean="0">
                <a:solidFill>
                  <a:srgbClr val="C00000"/>
                </a:solidFill>
              </a:rPr>
              <a:t>я</a:t>
            </a:r>
            <a:r>
              <a:rPr lang="ru-RU" sz="4000" dirty="0" smtClean="0"/>
              <a:t>, повтор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с</a:t>
            </a:r>
            <a:r>
              <a:rPr lang="ru-RU" sz="4000" dirty="0" smtClean="0">
                <a:solidFill>
                  <a:srgbClr val="C00000"/>
                </a:solidFill>
              </a:rPr>
              <a:t>о</a:t>
            </a:r>
            <a:r>
              <a:rPr lang="ru-RU" sz="4000" dirty="0" smtClean="0"/>
              <a:t>здал, руковод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пол</a:t>
            </a:r>
            <a:r>
              <a:rPr lang="ru-RU" sz="4000" dirty="0" smtClean="0">
                <a:solidFill>
                  <a:srgbClr val="C00000"/>
                </a:solidFill>
              </a:rPr>
              <a:t>о</a:t>
            </a:r>
            <a:r>
              <a:rPr lang="ru-RU" sz="4000" dirty="0" smtClean="0"/>
              <a:t>жит, облегч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т, создал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Комментированное письмо                               (упр.№711)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Сия..т солнце, воды </a:t>
            </a:r>
            <a:r>
              <a:rPr lang="ru-RU" sz="4000" dirty="0" err="1" smtClean="0"/>
              <a:t>блещ</a:t>
            </a:r>
            <a:r>
              <a:rPr lang="ru-RU" sz="4000" dirty="0" smtClean="0"/>
              <a:t>..т,</a:t>
            </a:r>
          </a:p>
          <a:p>
            <a:pPr>
              <a:buNone/>
            </a:pPr>
            <a:r>
              <a:rPr lang="ru-RU" sz="4000" dirty="0" smtClean="0"/>
              <a:t>На всём </a:t>
            </a:r>
            <a:r>
              <a:rPr lang="ru-RU" sz="4000" dirty="0" err="1" smtClean="0"/>
              <a:t>улы</a:t>
            </a:r>
            <a:r>
              <a:rPr lang="ru-RU" sz="4000" dirty="0" smtClean="0"/>
              <a:t>..</a:t>
            </a:r>
            <a:r>
              <a:rPr lang="ru-RU" sz="4000" dirty="0" err="1" smtClean="0"/>
              <a:t>ка</a:t>
            </a:r>
            <a:r>
              <a:rPr lang="ru-RU" sz="4000" dirty="0" smtClean="0"/>
              <a:t>, ж..</a:t>
            </a:r>
            <a:r>
              <a:rPr lang="ru-RU" sz="4000" dirty="0" err="1" smtClean="0"/>
              <a:t>знь</a:t>
            </a:r>
            <a:r>
              <a:rPr lang="ru-RU" sz="4000" dirty="0" smtClean="0"/>
              <a:t> во всём,</a:t>
            </a:r>
          </a:p>
          <a:p>
            <a:pPr>
              <a:buNone/>
            </a:pPr>
            <a:r>
              <a:rPr lang="ru-RU" sz="4000" dirty="0" smtClean="0"/>
              <a:t>Дерев..я радо..но </a:t>
            </a:r>
            <a:r>
              <a:rPr lang="ru-RU" sz="4000" dirty="0" err="1" smtClean="0"/>
              <a:t>трепещ</a:t>
            </a:r>
            <a:r>
              <a:rPr lang="ru-RU" sz="4000" dirty="0" smtClean="0"/>
              <a:t>..т,</a:t>
            </a:r>
          </a:p>
          <a:p>
            <a:pPr>
              <a:buNone/>
            </a:pPr>
            <a:r>
              <a:rPr lang="ru-RU" sz="4000" dirty="0" smtClean="0"/>
              <a:t>Купаясь в неб.. </a:t>
            </a:r>
            <a:r>
              <a:rPr lang="ru-RU" sz="4000" dirty="0" err="1" smtClean="0"/>
              <a:t>голубом</a:t>
            </a:r>
            <a:r>
              <a:rPr lang="ru-RU" sz="4000" dirty="0" smtClean="0"/>
              <a:t>.</a:t>
            </a:r>
          </a:p>
          <a:p>
            <a:pPr>
              <a:buNone/>
            </a:pPr>
            <a:r>
              <a:rPr lang="ru-RU" sz="3200" dirty="0" smtClean="0"/>
              <a:t>                               (Ф.И.Тютчев.)</a:t>
            </a:r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Сия</a:t>
            </a:r>
            <a:r>
              <a:rPr lang="ru-RU" sz="4000" u="sng" dirty="0" smtClean="0"/>
              <a:t>е</a:t>
            </a:r>
            <a:r>
              <a:rPr lang="ru-RU" sz="4000" dirty="0" smtClean="0"/>
              <a:t>т солнце, воды блещ</a:t>
            </a:r>
            <a:r>
              <a:rPr lang="ru-RU" sz="4000" u="sng" dirty="0" smtClean="0"/>
              <a:t>у</a:t>
            </a:r>
            <a:r>
              <a:rPr lang="ru-RU" sz="4000" dirty="0" smtClean="0"/>
              <a:t>т,</a:t>
            </a:r>
          </a:p>
          <a:p>
            <a:pPr>
              <a:buNone/>
            </a:pPr>
            <a:r>
              <a:rPr lang="ru-RU" sz="4000" dirty="0" smtClean="0"/>
              <a:t>На всём улы</a:t>
            </a:r>
            <a:r>
              <a:rPr lang="ru-RU" sz="4000" u="sng" dirty="0" smtClean="0"/>
              <a:t>б</a:t>
            </a:r>
            <a:r>
              <a:rPr lang="ru-RU" sz="4000" dirty="0" smtClean="0"/>
              <a:t>ка, ж</a:t>
            </a:r>
            <a:r>
              <a:rPr lang="ru-RU" sz="4000" u="sng" dirty="0" smtClean="0"/>
              <a:t>и</a:t>
            </a:r>
            <a:r>
              <a:rPr lang="ru-RU" sz="4000" dirty="0" smtClean="0"/>
              <a:t>знь во всём,</a:t>
            </a:r>
          </a:p>
          <a:p>
            <a:pPr>
              <a:buNone/>
            </a:pPr>
            <a:r>
              <a:rPr lang="ru-RU" sz="4000" dirty="0" smtClean="0"/>
              <a:t>Дерев</a:t>
            </a:r>
            <a:r>
              <a:rPr lang="ru-RU" sz="4000" u="sng" dirty="0" smtClean="0"/>
              <a:t>ь</a:t>
            </a:r>
            <a:r>
              <a:rPr lang="ru-RU" sz="4000" dirty="0" smtClean="0"/>
              <a:t>я радо</a:t>
            </a:r>
            <a:r>
              <a:rPr lang="ru-RU" sz="4000" u="sng" dirty="0" smtClean="0"/>
              <a:t>ст</a:t>
            </a:r>
            <a:r>
              <a:rPr lang="ru-RU" sz="4000" dirty="0" smtClean="0"/>
              <a:t>но трепещ</a:t>
            </a:r>
            <a:r>
              <a:rPr lang="ru-RU" sz="4000" u="sng" dirty="0" smtClean="0"/>
              <a:t>у</a:t>
            </a:r>
            <a:r>
              <a:rPr lang="ru-RU" sz="4000" dirty="0" smtClean="0"/>
              <a:t>т,</a:t>
            </a:r>
          </a:p>
          <a:p>
            <a:pPr>
              <a:buNone/>
            </a:pPr>
            <a:r>
              <a:rPr lang="ru-RU" sz="4000" dirty="0" smtClean="0"/>
              <a:t>Купаясь в неб</a:t>
            </a:r>
            <a:r>
              <a:rPr lang="ru-RU" sz="4000" u="sng" dirty="0" smtClean="0"/>
              <a:t>е</a:t>
            </a:r>
            <a:r>
              <a:rPr lang="ru-RU" sz="4000" dirty="0" smtClean="0"/>
              <a:t> </a:t>
            </a:r>
            <a:r>
              <a:rPr lang="ru-RU" sz="4000" dirty="0" err="1" smtClean="0"/>
              <a:t>голубом</a:t>
            </a:r>
            <a:r>
              <a:rPr lang="ru-RU" sz="4000" dirty="0" smtClean="0"/>
              <a:t>.</a:t>
            </a:r>
          </a:p>
          <a:p>
            <a:pPr>
              <a:buNone/>
            </a:pPr>
            <a:r>
              <a:rPr lang="ru-RU" sz="4000" dirty="0" smtClean="0"/>
              <a:t>                        </a:t>
            </a:r>
            <a:r>
              <a:rPr lang="ru-RU" sz="3200" dirty="0" smtClean="0"/>
              <a:t>(Ф.И.Тютчев.)</a:t>
            </a:r>
            <a:endParaRPr lang="ru-RU" sz="4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</a:t>
            </a:r>
            <a:r>
              <a:rPr lang="ru-RU" sz="2800" dirty="0" smtClean="0"/>
              <a:t>КОММЕНТИРОВАННОЕ ПИСЬМО</a:t>
            </a:r>
            <a:br>
              <a:rPr lang="ru-RU" sz="2800" dirty="0" smtClean="0"/>
            </a:br>
            <a:r>
              <a:rPr lang="ru-RU" sz="2800" dirty="0" smtClean="0"/>
              <a:t>    (УПР.№711)                        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Пламя </a:t>
            </a:r>
            <a:r>
              <a:rPr lang="ru-RU" sz="4000" dirty="0" err="1" smtClean="0"/>
              <a:t>рде</a:t>
            </a:r>
            <a:r>
              <a:rPr lang="ru-RU" sz="4000" dirty="0" smtClean="0"/>
              <a:t>..т, пламя </a:t>
            </a:r>
            <a:r>
              <a:rPr lang="ru-RU" sz="4000" dirty="0" err="1" smtClean="0"/>
              <a:t>пыш</a:t>
            </a:r>
            <a:r>
              <a:rPr lang="ru-RU" sz="4000" dirty="0" smtClean="0"/>
              <a:t>..т,</a:t>
            </a:r>
          </a:p>
          <a:p>
            <a:pPr>
              <a:buNone/>
            </a:pPr>
            <a:r>
              <a:rPr lang="ru-RU" sz="4000" dirty="0" smtClean="0"/>
              <a:t>Искры </a:t>
            </a:r>
            <a:r>
              <a:rPr lang="ru-RU" sz="4000" dirty="0" err="1" smtClean="0"/>
              <a:t>брызж</a:t>
            </a:r>
            <a:r>
              <a:rPr lang="ru-RU" sz="4000" dirty="0" smtClean="0"/>
              <a:t>..т и летят,</a:t>
            </a:r>
          </a:p>
          <a:p>
            <a:pPr>
              <a:buNone/>
            </a:pPr>
            <a:r>
              <a:rPr lang="ru-RU" sz="4000" dirty="0" smtClean="0"/>
              <a:t>А на них прохладой </a:t>
            </a:r>
            <a:r>
              <a:rPr lang="ru-RU" sz="4000" dirty="0" err="1" smtClean="0"/>
              <a:t>дыш</a:t>
            </a:r>
            <a:r>
              <a:rPr lang="ru-RU" sz="4000" dirty="0" smtClean="0"/>
              <a:t>..т</a:t>
            </a:r>
          </a:p>
          <a:p>
            <a:pPr>
              <a:buNone/>
            </a:pPr>
            <a:r>
              <a:rPr lang="ru-RU" sz="4000" dirty="0" smtClean="0"/>
              <a:t>Из-за </a:t>
            </a:r>
            <a:r>
              <a:rPr lang="ru-RU" sz="4000" dirty="0" err="1" smtClean="0"/>
              <a:t>речк</a:t>
            </a:r>
            <a:r>
              <a:rPr lang="ru-RU" sz="4000" dirty="0" smtClean="0"/>
              <a:t>.. тёмный сад.</a:t>
            </a:r>
          </a:p>
          <a:p>
            <a:pPr>
              <a:buNone/>
            </a:pPr>
            <a:r>
              <a:rPr lang="ru-RU" sz="4000" dirty="0" smtClean="0"/>
              <a:t>                      </a:t>
            </a:r>
            <a:r>
              <a:rPr lang="ru-RU" sz="3200" dirty="0" smtClean="0"/>
              <a:t>(Ф.И.Тютчев.)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Пламя рде</a:t>
            </a:r>
            <a:r>
              <a:rPr lang="ru-RU" sz="4000" u="sng" dirty="0" smtClean="0"/>
              <a:t>е</a:t>
            </a:r>
            <a:r>
              <a:rPr lang="ru-RU" sz="4000" dirty="0" smtClean="0"/>
              <a:t>т, пламя пыш</a:t>
            </a:r>
            <a:r>
              <a:rPr lang="ru-RU" sz="4000" u="sng" dirty="0" smtClean="0"/>
              <a:t>е</a:t>
            </a:r>
            <a:r>
              <a:rPr lang="ru-RU" sz="4000" dirty="0" smtClean="0"/>
              <a:t>т,</a:t>
            </a:r>
          </a:p>
          <a:p>
            <a:pPr>
              <a:buNone/>
            </a:pPr>
            <a:r>
              <a:rPr lang="ru-RU" sz="4000" dirty="0" smtClean="0"/>
              <a:t>Искры брызж</a:t>
            </a:r>
            <a:r>
              <a:rPr lang="ru-RU" sz="4000" u="sng" dirty="0" smtClean="0"/>
              <a:t>у</a:t>
            </a:r>
            <a:r>
              <a:rPr lang="ru-RU" sz="4000" dirty="0" smtClean="0"/>
              <a:t>т и летят,</a:t>
            </a:r>
          </a:p>
          <a:p>
            <a:pPr>
              <a:buNone/>
            </a:pPr>
            <a:r>
              <a:rPr lang="ru-RU" sz="4000" dirty="0" smtClean="0"/>
              <a:t>А на них прохладой дыш</a:t>
            </a:r>
            <a:r>
              <a:rPr lang="ru-RU" sz="4000" u="sng" dirty="0" smtClean="0"/>
              <a:t>и</a:t>
            </a:r>
            <a:r>
              <a:rPr lang="ru-RU" sz="4000" dirty="0" smtClean="0"/>
              <a:t>т</a:t>
            </a:r>
          </a:p>
          <a:p>
            <a:pPr>
              <a:buNone/>
            </a:pPr>
            <a:r>
              <a:rPr lang="ru-RU" sz="4000" dirty="0" smtClean="0"/>
              <a:t>Из-за речк</a:t>
            </a:r>
            <a:r>
              <a:rPr lang="ru-RU" sz="4000" u="sng" dirty="0" smtClean="0"/>
              <a:t>и</a:t>
            </a:r>
            <a:r>
              <a:rPr lang="ru-RU" sz="4000" dirty="0" smtClean="0"/>
              <a:t> тёмный сад. </a:t>
            </a: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2800" dirty="0" smtClean="0"/>
              <a:t>                             </a:t>
            </a:r>
            <a:r>
              <a:rPr lang="ru-RU" sz="3200" dirty="0" smtClean="0"/>
              <a:t>(Ф.И.Тютчев.)</a:t>
            </a:r>
            <a:endParaRPr lang="ru-RU" sz="40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458</TotalTime>
  <Words>451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Поток</vt:lpstr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6_Специальное оформление</vt:lpstr>
      <vt:lpstr>7_Специальное оформление</vt:lpstr>
      <vt:lpstr> Обобщение по теме «Глагол»</vt:lpstr>
      <vt:lpstr>          книгоград</vt:lpstr>
      <vt:lpstr>Перепишите глаголы, поставьте в них ударения.</vt:lpstr>
      <vt:lpstr>Контрольные вопросы и задания</vt:lpstr>
      <vt:lpstr>Слайд 5</vt:lpstr>
      <vt:lpstr> Комментированное письмо                               (упр.№711)  </vt:lpstr>
      <vt:lpstr>Слайд 7</vt:lpstr>
      <vt:lpstr>      КОММЕНТИРОВАННОЕ ПИСЬМО     (УПР.№711)                         </vt:lpstr>
      <vt:lpstr>Слайд 9</vt:lpstr>
      <vt:lpstr>Самостоятельная работа (упр.№712)</vt:lpstr>
      <vt:lpstr>Слайд 11</vt:lpstr>
      <vt:lpstr>       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Обобщение по теме «Глагол»</dc:title>
  <dc:creator>UserXP</dc:creator>
  <cp:lastModifiedBy>UserXP</cp:lastModifiedBy>
  <cp:revision>52</cp:revision>
  <dcterms:created xsi:type="dcterms:W3CDTF">2011-05-08T09:40:00Z</dcterms:created>
  <dcterms:modified xsi:type="dcterms:W3CDTF">2011-10-14T18:13:43Z</dcterms:modified>
</cp:coreProperties>
</file>