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491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578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5720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872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9844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489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7432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44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04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159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694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542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515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31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316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66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6E9C4-77F8-4499-AB89-C5D12C5E8652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3666E5-207C-49EA-A121-521D346B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293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Обработка материала «Моя записная книжка»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257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Кто автор этого дневника? С какой целью этот литературный герой вёл дневник?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765" y="191069"/>
            <a:ext cx="8529155" cy="639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917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4 ноября Свое время я распределяю таким образом: с  утра, если стоит подходя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468" y="211045"/>
            <a:ext cx="8611702" cy="645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256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Записи в личном дневнике помогают их автору... Записи в личном дневнике назыв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286" y="269048"/>
            <a:ext cx="8570758" cy="642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689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У Васи Петрова ДУША НАРАСПАШКУ. Пусть он застегнётся — мне жалко бедняжку. Кр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5946" y="297360"/>
            <a:ext cx="8438170" cy="632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539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оммуникативные цели И н ф о р м и р о в а т ь У б е д и т ь ОПИСАНИЕ ПОВЕСТВ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525" y="324656"/>
            <a:ext cx="8711125" cy="653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177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обственно, есть одна книга, которую человек обязан внимательно прочитать,это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3241" y="259307"/>
            <a:ext cx="8492761" cy="636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745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Обо мне Моё имя Мой герб Мой девиз Моё первое воспоминание Я в мире Моё любим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809" y="218364"/>
            <a:ext cx="8692929" cy="6519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251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Моя школа Мой любимый урок Мой любимый учитель Мои друзья Самый забавный случ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3244" y="187684"/>
            <a:ext cx="8420632" cy="631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304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 Дневник — форма повествования, ведущегося от первого лица в виде подневных з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469" y="341194"/>
            <a:ext cx="8547353" cy="641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818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Основные правила ведения дневника 1. “Ни дня без строчки” (Ю.Олеша). 2. Кажду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650" y="300251"/>
            <a:ext cx="8492761" cy="636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459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Творческое задание 1. Попробуйте ( если вы ещё не пробовали) выполнить первую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299" y="204717"/>
            <a:ext cx="8565549" cy="6424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84994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</TotalTime>
  <Words>7</Words>
  <Application>Microsoft Office PowerPoint</Application>
  <PresentationFormat>Широкоэкранный</PresentationFormat>
  <Paragraphs>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Грань</vt:lpstr>
      <vt:lpstr>Обработка материала «Моя записная книжка»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</dc:creator>
  <cp:lastModifiedBy>Виктор</cp:lastModifiedBy>
  <cp:revision>2</cp:revision>
  <dcterms:created xsi:type="dcterms:W3CDTF">2020-11-14T06:57:58Z</dcterms:created>
  <dcterms:modified xsi:type="dcterms:W3CDTF">2020-11-14T07:01:50Z</dcterms:modified>
</cp:coreProperties>
</file>