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48" r:id="rId1"/>
  </p:sldMasterIdLst>
  <p:notesMasterIdLst>
    <p:notesMasterId r:id="rId2"/>
  </p:notesMasterIdLst>
  <p:sldIdLst>
    <p:sldId id="256" r:id="rId3"/>
    <p:sldId id="257" r:id="rId4"/>
    <p:sldId id="258" r:id="rId5"/>
    <p:sldId id="259" r:id="rId6"/>
    <p:sldId id="260" r:id="rId7"/>
    <p:sldId id="261" r:id="rId8"/>
    <p:sldId id="262" r:id="rId9"/>
  </p:sldIdLst>
  <p:sldSz type="screen4x3" cy="6858000" cx="9144000"/>
  <p:notesSz cx="6858000" cy="9144000"/>
  <p:defaultTextStyle>
    <a:defPPr>
      <a:defRPr lang="ru-RU"/>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tableStyles" Target="tableStyles.xml"/><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p:bgPr>
    </p:bg>
    <p:spTree>
      <p:nvGrpSpPr>
        <p:cNvPr id="39" name=""/>
        <p:cNvGrpSpPr/>
        <p:nvPr/>
      </p:nvGrpSpPr>
      <p:grpSpPr>
        <a:xfrm>
          <a:off x="0" y="0"/>
          <a:ext cx="0" cy="0"/>
          <a:chOff x="0" y="0"/>
          <a:chExt cx="0" cy="0"/>
        </a:xfrm>
      </p:grpSpPr>
      <p:sp>
        <p:nvSpPr>
          <p:cNvPr id="1048648"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649"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650"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651"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52"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653"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Титульный слайд">
    <p:spTree>
      <p:nvGrpSpPr>
        <p:cNvPr id="20" name=""/>
        <p:cNvGrpSpPr/>
        <p:nvPr/>
      </p:nvGrpSpPr>
      <p:grpSpPr>
        <a:xfrm>
          <a:off x="0" y="0"/>
          <a:ext cx="0" cy="0"/>
          <a:chOff x="0" y="0"/>
          <a:chExt cx="0" cy="0"/>
        </a:xfrm>
      </p:grpSpPr>
      <p:sp>
        <p:nvSpPr>
          <p:cNvPr id="1048581" name="Заголовок 1"/>
          <p:cNvSpPr>
            <a:spLocks noGrp="1"/>
          </p:cNvSpPr>
          <p:nvPr>
            <p:ph type="ctrTitle"/>
          </p:nvPr>
        </p:nvSpPr>
        <p:spPr>
          <a:xfrm>
            <a:off x="685800" y="2130425"/>
            <a:ext cx="7772400" cy="1470025"/>
          </a:xfrm>
        </p:spPr>
        <p:txBody>
          <a:bodyPr/>
          <a:p>
            <a:r>
              <a:rPr lang="ru-RU" smtClean="0"/>
              <a:t>Образец заголовка</a:t>
            </a:r>
            <a:endParaRPr lang="ru-RU"/>
          </a:p>
        </p:txBody>
      </p:sp>
      <p:sp>
        <p:nvSpPr>
          <p:cNvPr id="1048582" name="Подзаголовок 2"/>
          <p:cNvSpPr>
            <a:spLocks noGrp="1"/>
          </p:cNvSpPr>
          <p:nvPr>
            <p:ph type="subTitle" idx="1"/>
          </p:nvPr>
        </p:nvSpPr>
        <p:spPr>
          <a:xfrm>
            <a:off x="1371600" y="3886200"/>
            <a:ext cx="6400800" cy="1752600"/>
          </a:xfrm>
        </p:spPr>
        <p:txBody>
          <a:bodyPr/>
          <a:lstStyle>
            <a:lvl1pPr algn="ctr" indent="0" marL="0">
              <a:buNone/>
              <a:defRPr>
                <a:solidFill>
                  <a:schemeClr val="tx1">
                    <a:tint val="75000"/>
                  </a:schemeClr>
                </a:solidFill>
              </a:defRPr>
            </a:lvl1pPr>
            <a:lvl2pPr algn="ctr" indent="0" marL="457200">
              <a:buNone/>
              <a:defRPr>
                <a:solidFill>
                  <a:schemeClr val="tx1">
                    <a:tint val="75000"/>
                  </a:schemeClr>
                </a:solidFill>
              </a:defRPr>
            </a:lvl2pPr>
            <a:lvl3pPr algn="ctr" indent="0" marL="914400">
              <a:buNone/>
              <a:defRPr>
                <a:solidFill>
                  <a:schemeClr val="tx1">
                    <a:tint val="75000"/>
                  </a:schemeClr>
                </a:solidFill>
              </a:defRPr>
            </a:lvl3pPr>
            <a:lvl4pPr algn="ctr" indent="0" marL="1371600">
              <a:buNone/>
              <a:defRPr>
                <a:solidFill>
                  <a:schemeClr val="tx1">
                    <a:tint val="75000"/>
                  </a:schemeClr>
                </a:solidFill>
              </a:defRPr>
            </a:lvl4pPr>
            <a:lvl5pPr algn="ctr" indent="0" marL="1828800">
              <a:buNone/>
              <a:defRPr>
                <a:solidFill>
                  <a:schemeClr val="tx1">
                    <a:tint val="75000"/>
                  </a:schemeClr>
                </a:solidFill>
              </a:defRPr>
            </a:lvl5pPr>
            <a:lvl6pPr algn="ctr" indent="0" marL="2286000">
              <a:buNone/>
              <a:defRPr>
                <a:solidFill>
                  <a:schemeClr val="tx1">
                    <a:tint val="75000"/>
                  </a:schemeClr>
                </a:solidFill>
              </a:defRPr>
            </a:lvl6pPr>
            <a:lvl7pPr algn="ctr" indent="0" marL="2743200">
              <a:buNone/>
              <a:defRPr>
                <a:solidFill>
                  <a:schemeClr val="tx1">
                    <a:tint val="75000"/>
                  </a:schemeClr>
                </a:solidFill>
              </a:defRPr>
            </a:lvl7pPr>
            <a:lvl8pPr algn="ctr" indent="0" marL="3200400">
              <a:buNone/>
              <a:defRPr>
                <a:solidFill>
                  <a:schemeClr val="tx1">
                    <a:tint val="75000"/>
                  </a:schemeClr>
                </a:solidFill>
              </a:defRPr>
            </a:lvl8pPr>
            <a:lvl9pPr algn="ctr" indent="0" marL="3657600">
              <a:buNone/>
              <a:defRPr>
                <a:solidFill>
                  <a:schemeClr val="tx1">
                    <a:tint val="75000"/>
                  </a:schemeClr>
                </a:solidFill>
              </a:defRPr>
            </a:lvl9pPr>
          </a:lstStyle>
          <a:p>
            <a:r>
              <a:rPr lang="ru-RU" smtClean="0"/>
              <a:t>Образец подзаголовка</a:t>
            </a:r>
            <a:endParaRPr lang="ru-RU"/>
          </a:p>
        </p:txBody>
      </p:sp>
      <p:sp>
        <p:nvSpPr>
          <p:cNvPr id="1048583" name="Дата 3"/>
          <p:cNvSpPr>
            <a:spLocks noGrp="1"/>
          </p:cNvSpPr>
          <p:nvPr>
            <p:ph type="dt" sz="half" idx="10"/>
          </p:nvPr>
        </p:nvSpPr>
        <p:spPr/>
        <p:txBody>
          <a:bodyPr/>
          <a:p>
            <a:fld id="{5B106E36-FD25-4E2D-B0AA-010F637433A0}" type="datetimeFigureOut">
              <a:rPr lang="ru-RU" smtClean="0"/>
              <a:t>19.10.2020</a:t>
            </a:fld>
            <a:endParaRPr lang="ru-RU"/>
          </a:p>
        </p:txBody>
      </p:sp>
      <p:sp>
        <p:nvSpPr>
          <p:cNvPr id="1048584" name="Нижний колонтитул 4"/>
          <p:cNvSpPr>
            <a:spLocks noGrp="1"/>
          </p:cNvSpPr>
          <p:nvPr>
            <p:ph type="ftr" sz="quarter" idx="11"/>
          </p:nvPr>
        </p:nvSpPr>
        <p:spPr/>
        <p:txBody>
          <a:bodyPr/>
          <a:p>
            <a:endParaRPr lang="ru-RU"/>
          </a:p>
        </p:txBody>
      </p:sp>
      <p:sp>
        <p:nvSpPr>
          <p:cNvPr id="1048585" name="Номер слайда 5"/>
          <p:cNvSpPr>
            <a:spLocks noGrp="1"/>
          </p:cNvSpPr>
          <p:nvPr>
            <p:ph type="sldNum" sz="quarter" idx="12"/>
          </p:nvPr>
        </p:nvSpPr>
        <p:spPr/>
        <p:txBody>
          <a:bodyPr/>
          <a:p>
            <a:fld id="{725C68B6-61C2-468F-89AB-4B9F7531AA68}"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Заголовок и вертикальный текст">
    <p:spTree>
      <p:nvGrpSpPr>
        <p:cNvPr id="36" name=""/>
        <p:cNvGrpSpPr/>
        <p:nvPr/>
      </p:nvGrpSpPr>
      <p:grpSpPr>
        <a:xfrm>
          <a:off x="0" y="0"/>
          <a:ext cx="0" cy="0"/>
          <a:chOff x="0" y="0"/>
          <a:chExt cx="0" cy="0"/>
        </a:xfrm>
      </p:grpSpPr>
      <p:sp>
        <p:nvSpPr>
          <p:cNvPr id="1048637" name="Заголовок 1"/>
          <p:cNvSpPr>
            <a:spLocks noGrp="1"/>
          </p:cNvSpPr>
          <p:nvPr>
            <p:ph type="title"/>
          </p:nvPr>
        </p:nvSpPr>
        <p:spPr/>
        <p:txBody>
          <a:bodyPr/>
          <a:p>
            <a:r>
              <a:rPr lang="ru-RU" smtClean="0"/>
              <a:t>Образец заголовка</a:t>
            </a:r>
            <a:endParaRPr lang="ru-RU"/>
          </a:p>
        </p:txBody>
      </p:sp>
      <p:sp>
        <p:nvSpPr>
          <p:cNvPr id="1048638" name="Вертикальный текст 2"/>
          <p:cNvSpPr>
            <a:spLocks noGrp="1"/>
          </p:cNvSpPr>
          <p:nvPr>
            <p:ph type="body" orient="vert" idx="1"/>
          </p:nvPr>
        </p:nvSpPr>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048639" name="Дата 3"/>
          <p:cNvSpPr>
            <a:spLocks noGrp="1"/>
          </p:cNvSpPr>
          <p:nvPr>
            <p:ph type="dt" sz="half" idx="10"/>
          </p:nvPr>
        </p:nvSpPr>
        <p:spPr/>
        <p:txBody>
          <a:bodyPr/>
          <a:p>
            <a:fld id="{5B106E36-FD25-4E2D-B0AA-010F637433A0}" type="datetimeFigureOut">
              <a:rPr lang="ru-RU" smtClean="0"/>
              <a:t>19.10.2020</a:t>
            </a:fld>
            <a:endParaRPr lang="ru-RU"/>
          </a:p>
        </p:txBody>
      </p:sp>
      <p:sp>
        <p:nvSpPr>
          <p:cNvPr id="1048640" name="Нижний колонтитул 4"/>
          <p:cNvSpPr>
            <a:spLocks noGrp="1"/>
          </p:cNvSpPr>
          <p:nvPr>
            <p:ph type="ftr" sz="quarter" idx="11"/>
          </p:nvPr>
        </p:nvSpPr>
        <p:spPr/>
        <p:txBody>
          <a:bodyPr/>
          <a:p>
            <a:endParaRPr lang="ru-RU"/>
          </a:p>
        </p:txBody>
      </p:sp>
      <p:sp>
        <p:nvSpPr>
          <p:cNvPr id="1048641" name="Номер слайда 5"/>
          <p:cNvSpPr>
            <a:spLocks noGrp="1"/>
          </p:cNvSpPr>
          <p:nvPr>
            <p:ph type="sldNum" sz="quarter" idx="12"/>
          </p:nvPr>
        </p:nvSpPr>
        <p:spPr/>
        <p:txBody>
          <a:bodyPr/>
          <a:p>
            <a:fld id="{725C68B6-61C2-468F-89AB-4B9F7531AA6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Вертикальный заголовок и текст">
    <p:spTree>
      <p:nvGrpSpPr>
        <p:cNvPr id="32" name=""/>
        <p:cNvGrpSpPr/>
        <p:nvPr/>
      </p:nvGrpSpPr>
      <p:grpSpPr>
        <a:xfrm>
          <a:off x="0" y="0"/>
          <a:ext cx="0" cy="0"/>
          <a:chOff x="0" y="0"/>
          <a:chExt cx="0" cy="0"/>
        </a:xfrm>
      </p:grpSpPr>
      <p:sp>
        <p:nvSpPr>
          <p:cNvPr id="1048618" name="Вертикальный заголовок 1"/>
          <p:cNvSpPr>
            <a:spLocks noGrp="1"/>
          </p:cNvSpPr>
          <p:nvPr>
            <p:ph type="title" orient="vert"/>
          </p:nvPr>
        </p:nvSpPr>
        <p:spPr>
          <a:xfrm>
            <a:off x="6629400" y="274638"/>
            <a:ext cx="2057400" cy="5851525"/>
          </a:xfrm>
        </p:spPr>
        <p:txBody>
          <a:bodyPr vert="eaVert"/>
          <a:p>
            <a:r>
              <a:rPr lang="ru-RU" smtClean="0"/>
              <a:t>Образец заголовка</a:t>
            </a:r>
            <a:endParaRPr lang="ru-RU"/>
          </a:p>
        </p:txBody>
      </p:sp>
      <p:sp>
        <p:nvSpPr>
          <p:cNvPr id="1048619" name="Вертикальный текст 2"/>
          <p:cNvSpPr>
            <a:spLocks noGrp="1"/>
          </p:cNvSpPr>
          <p:nvPr>
            <p:ph type="body" orient="vert" idx="1"/>
          </p:nvPr>
        </p:nvSpPr>
        <p:spPr>
          <a:xfrm>
            <a:off x="457200" y="274638"/>
            <a:ext cx="6019800" cy="5851525"/>
          </a:xfrm>
        </p:spPr>
        <p:txBody>
          <a:bodyPr vert="eaVert"/>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048620" name="Дата 3"/>
          <p:cNvSpPr>
            <a:spLocks noGrp="1"/>
          </p:cNvSpPr>
          <p:nvPr>
            <p:ph type="dt" sz="half" idx="10"/>
          </p:nvPr>
        </p:nvSpPr>
        <p:spPr/>
        <p:txBody>
          <a:bodyPr/>
          <a:p>
            <a:fld id="{5B106E36-FD25-4E2D-B0AA-010F637433A0}" type="datetimeFigureOut">
              <a:rPr lang="ru-RU" smtClean="0"/>
              <a:t>19.10.2020</a:t>
            </a:fld>
            <a:endParaRPr lang="ru-RU"/>
          </a:p>
        </p:txBody>
      </p:sp>
      <p:sp>
        <p:nvSpPr>
          <p:cNvPr id="1048621" name="Нижний колонтитул 4"/>
          <p:cNvSpPr>
            <a:spLocks noGrp="1"/>
          </p:cNvSpPr>
          <p:nvPr>
            <p:ph type="ftr" sz="quarter" idx="11"/>
          </p:nvPr>
        </p:nvSpPr>
        <p:spPr/>
        <p:txBody>
          <a:bodyPr/>
          <a:p>
            <a:endParaRPr lang="ru-RU"/>
          </a:p>
        </p:txBody>
      </p:sp>
      <p:sp>
        <p:nvSpPr>
          <p:cNvPr id="1048622" name="Номер слайда 5"/>
          <p:cNvSpPr>
            <a:spLocks noGrp="1"/>
          </p:cNvSpPr>
          <p:nvPr>
            <p:ph type="sldNum" sz="quarter" idx="12"/>
          </p:nvPr>
        </p:nvSpPr>
        <p:spPr/>
        <p:txBody>
          <a:bodyPr/>
          <a:p>
            <a:fld id="{725C68B6-61C2-468F-89AB-4B9F7531AA6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Заголовок и объект">
    <p:spTree>
      <p:nvGrpSpPr>
        <p:cNvPr id="22" name=""/>
        <p:cNvGrpSpPr/>
        <p:nvPr/>
      </p:nvGrpSpPr>
      <p:grpSpPr>
        <a:xfrm>
          <a:off x="0" y="0"/>
          <a:ext cx="0" cy="0"/>
          <a:chOff x="0" y="0"/>
          <a:chExt cx="0" cy="0"/>
        </a:xfrm>
      </p:grpSpPr>
      <p:sp>
        <p:nvSpPr>
          <p:cNvPr id="1048588" name="Заголовок 1"/>
          <p:cNvSpPr>
            <a:spLocks noGrp="1"/>
          </p:cNvSpPr>
          <p:nvPr>
            <p:ph type="title"/>
          </p:nvPr>
        </p:nvSpPr>
        <p:spPr/>
        <p:txBody>
          <a:bodyPr/>
          <a:p>
            <a:r>
              <a:rPr lang="ru-RU" smtClean="0"/>
              <a:t>Образец заголовка</a:t>
            </a:r>
            <a:endParaRPr lang="ru-RU"/>
          </a:p>
        </p:txBody>
      </p:sp>
      <p:sp>
        <p:nvSpPr>
          <p:cNvPr id="1048589" name="Содержимое 2"/>
          <p:cNvSpPr>
            <a:spLocks noGrp="1"/>
          </p:cNvSpPr>
          <p:nvPr>
            <p:ph idx="1"/>
          </p:nvPr>
        </p:nvSpPr>
        <p:spPr/>
        <p:txBody>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048590" name="Дата 3"/>
          <p:cNvSpPr>
            <a:spLocks noGrp="1"/>
          </p:cNvSpPr>
          <p:nvPr>
            <p:ph type="dt" sz="half" idx="10"/>
          </p:nvPr>
        </p:nvSpPr>
        <p:spPr/>
        <p:txBody>
          <a:bodyPr/>
          <a:p>
            <a:fld id="{5B106E36-FD25-4E2D-B0AA-010F637433A0}" type="datetimeFigureOut">
              <a:rPr lang="ru-RU" smtClean="0"/>
              <a:t>19.10.2020</a:t>
            </a:fld>
            <a:endParaRPr lang="ru-RU"/>
          </a:p>
        </p:txBody>
      </p:sp>
      <p:sp>
        <p:nvSpPr>
          <p:cNvPr id="1048591" name="Нижний колонтитул 4"/>
          <p:cNvSpPr>
            <a:spLocks noGrp="1"/>
          </p:cNvSpPr>
          <p:nvPr>
            <p:ph type="ftr" sz="quarter" idx="11"/>
          </p:nvPr>
        </p:nvSpPr>
        <p:spPr/>
        <p:txBody>
          <a:bodyPr/>
          <a:p>
            <a:endParaRPr lang="ru-RU"/>
          </a:p>
        </p:txBody>
      </p:sp>
      <p:sp>
        <p:nvSpPr>
          <p:cNvPr id="1048592" name="Номер слайда 5"/>
          <p:cNvSpPr>
            <a:spLocks noGrp="1"/>
          </p:cNvSpPr>
          <p:nvPr>
            <p:ph type="sldNum" sz="quarter" idx="12"/>
          </p:nvPr>
        </p:nvSpPr>
        <p:spPr/>
        <p:txBody>
          <a:bodyPr/>
          <a:p>
            <a:fld id="{725C68B6-61C2-468F-89AB-4B9F7531AA6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Заголовок раздела">
    <p:spTree>
      <p:nvGrpSpPr>
        <p:cNvPr id="35" name=""/>
        <p:cNvGrpSpPr/>
        <p:nvPr/>
      </p:nvGrpSpPr>
      <p:grpSpPr>
        <a:xfrm>
          <a:off x="0" y="0"/>
          <a:ext cx="0" cy="0"/>
          <a:chOff x="0" y="0"/>
          <a:chExt cx="0" cy="0"/>
        </a:xfrm>
      </p:grpSpPr>
      <p:sp>
        <p:nvSpPr>
          <p:cNvPr id="1048632" name="Заголовок 1"/>
          <p:cNvSpPr>
            <a:spLocks noGrp="1"/>
          </p:cNvSpPr>
          <p:nvPr>
            <p:ph type="title"/>
          </p:nvPr>
        </p:nvSpPr>
        <p:spPr>
          <a:xfrm>
            <a:off x="722313" y="4406900"/>
            <a:ext cx="7772400" cy="1362075"/>
          </a:xfrm>
        </p:spPr>
        <p:txBody>
          <a:bodyPr anchor="t"/>
          <a:lstStyle>
            <a:lvl1pPr algn="l">
              <a:defRPr b="1" cap="all" sz="4000"/>
            </a:lvl1pPr>
          </a:lstStyle>
          <a:p>
            <a:r>
              <a:rPr lang="ru-RU" smtClean="0"/>
              <a:t>Образец заголовка</a:t>
            </a:r>
            <a:endParaRPr lang="ru-RU"/>
          </a:p>
        </p:txBody>
      </p:sp>
      <p:sp>
        <p:nvSpPr>
          <p:cNvPr id="1048633" name="Текст 2"/>
          <p:cNvSpPr>
            <a:spLocks noGrp="1"/>
          </p:cNvSpPr>
          <p:nvPr>
            <p:ph type="body" idx="1"/>
          </p:nvPr>
        </p:nvSpPr>
        <p:spPr>
          <a:xfrm>
            <a:off x="722313" y="2906713"/>
            <a:ext cx="7772400" cy="1500187"/>
          </a:xfrm>
        </p:spPr>
        <p:txBody>
          <a:bodyPr anchor="b"/>
          <a:lstStyle>
            <a:lvl1pPr indent="0" marL="0">
              <a:buNone/>
              <a:defRPr sz="2000">
                <a:solidFill>
                  <a:schemeClr val="tx1">
                    <a:tint val="75000"/>
                  </a:schemeClr>
                </a:solidFill>
              </a:defRPr>
            </a:lvl1pPr>
            <a:lvl2pPr indent="0" marL="457200">
              <a:buNone/>
              <a:defRPr sz="1800">
                <a:solidFill>
                  <a:schemeClr val="tx1">
                    <a:tint val="75000"/>
                  </a:schemeClr>
                </a:solidFill>
              </a:defRPr>
            </a:lvl2pPr>
            <a:lvl3pPr indent="0" marL="914400">
              <a:buNone/>
              <a:defRPr sz="1600">
                <a:solidFill>
                  <a:schemeClr val="tx1">
                    <a:tint val="75000"/>
                  </a:schemeClr>
                </a:solidFill>
              </a:defRPr>
            </a:lvl3pPr>
            <a:lvl4pPr indent="0" marL="1371600">
              <a:buNone/>
              <a:defRPr sz="1400">
                <a:solidFill>
                  <a:schemeClr val="tx1">
                    <a:tint val="75000"/>
                  </a:schemeClr>
                </a:solidFill>
              </a:defRPr>
            </a:lvl4pPr>
            <a:lvl5pPr indent="0" marL="1828800">
              <a:buNone/>
              <a:defRPr sz="1400">
                <a:solidFill>
                  <a:schemeClr val="tx1">
                    <a:tint val="75000"/>
                  </a:schemeClr>
                </a:solidFill>
              </a:defRPr>
            </a:lvl5pPr>
            <a:lvl6pPr indent="0" marL="2286000">
              <a:buNone/>
              <a:defRPr sz="1400">
                <a:solidFill>
                  <a:schemeClr val="tx1">
                    <a:tint val="75000"/>
                  </a:schemeClr>
                </a:solidFill>
              </a:defRPr>
            </a:lvl6pPr>
            <a:lvl7pPr indent="0" marL="2743200">
              <a:buNone/>
              <a:defRPr sz="1400">
                <a:solidFill>
                  <a:schemeClr val="tx1">
                    <a:tint val="75000"/>
                  </a:schemeClr>
                </a:solidFill>
              </a:defRPr>
            </a:lvl7pPr>
            <a:lvl8pPr indent="0" marL="3200400">
              <a:buNone/>
              <a:defRPr sz="1400">
                <a:solidFill>
                  <a:schemeClr val="tx1">
                    <a:tint val="75000"/>
                  </a:schemeClr>
                </a:solidFill>
              </a:defRPr>
            </a:lvl8pPr>
            <a:lvl9pPr indent="0" marL="3657600">
              <a:buNone/>
              <a:defRPr sz="1400">
                <a:solidFill>
                  <a:schemeClr val="tx1">
                    <a:tint val="75000"/>
                  </a:schemeClr>
                </a:solidFill>
              </a:defRPr>
            </a:lvl9pPr>
          </a:lstStyle>
          <a:p>
            <a:pPr lvl="0"/>
            <a:r>
              <a:rPr lang="ru-RU" smtClean="0"/>
              <a:t>Образец текста</a:t>
            </a:r>
          </a:p>
        </p:txBody>
      </p:sp>
      <p:sp>
        <p:nvSpPr>
          <p:cNvPr id="1048634" name="Дата 3"/>
          <p:cNvSpPr>
            <a:spLocks noGrp="1"/>
          </p:cNvSpPr>
          <p:nvPr>
            <p:ph type="dt" sz="half" idx="10"/>
          </p:nvPr>
        </p:nvSpPr>
        <p:spPr/>
        <p:txBody>
          <a:bodyPr/>
          <a:p>
            <a:fld id="{5B106E36-FD25-4E2D-B0AA-010F637433A0}" type="datetimeFigureOut">
              <a:rPr lang="ru-RU" smtClean="0"/>
              <a:t>19.10.2020</a:t>
            </a:fld>
            <a:endParaRPr lang="ru-RU"/>
          </a:p>
        </p:txBody>
      </p:sp>
      <p:sp>
        <p:nvSpPr>
          <p:cNvPr id="1048635" name="Нижний колонтитул 4"/>
          <p:cNvSpPr>
            <a:spLocks noGrp="1"/>
          </p:cNvSpPr>
          <p:nvPr>
            <p:ph type="ftr" sz="quarter" idx="11"/>
          </p:nvPr>
        </p:nvSpPr>
        <p:spPr/>
        <p:txBody>
          <a:bodyPr/>
          <a:p>
            <a:endParaRPr lang="ru-RU"/>
          </a:p>
        </p:txBody>
      </p:sp>
      <p:sp>
        <p:nvSpPr>
          <p:cNvPr id="1048636" name="Номер слайда 5"/>
          <p:cNvSpPr>
            <a:spLocks noGrp="1"/>
          </p:cNvSpPr>
          <p:nvPr>
            <p:ph type="sldNum" sz="quarter" idx="12"/>
          </p:nvPr>
        </p:nvSpPr>
        <p:spPr/>
        <p:txBody>
          <a:bodyPr/>
          <a:p>
            <a:fld id="{725C68B6-61C2-468F-89AB-4B9F7531AA68}"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Два объекта">
    <p:spTree>
      <p:nvGrpSpPr>
        <p:cNvPr id="29" name=""/>
        <p:cNvGrpSpPr/>
        <p:nvPr/>
      </p:nvGrpSpPr>
      <p:grpSpPr>
        <a:xfrm>
          <a:off x="0" y="0"/>
          <a:ext cx="0" cy="0"/>
          <a:chOff x="0" y="0"/>
          <a:chExt cx="0" cy="0"/>
        </a:xfrm>
      </p:grpSpPr>
      <p:sp>
        <p:nvSpPr>
          <p:cNvPr id="1048600" name="Заголовок 1"/>
          <p:cNvSpPr>
            <a:spLocks noGrp="1"/>
          </p:cNvSpPr>
          <p:nvPr>
            <p:ph type="title"/>
          </p:nvPr>
        </p:nvSpPr>
        <p:spPr/>
        <p:txBody>
          <a:bodyPr/>
          <a:p>
            <a:r>
              <a:rPr lang="ru-RU" smtClean="0"/>
              <a:t>Образец заголовка</a:t>
            </a:r>
            <a:endParaRPr lang="ru-RU"/>
          </a:p>
        </p:txBody>
      </p:sp>
      <p:sp>
        <p:nvSpPr>
          <p:cNvPr id="1048601"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048602"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048603" name="Дата 4"/>
          <p:cNvSpPr>
            <a:spLocks noGrp="1"/>
          </p:cNvSpPr>
          <p:nvPr>
            <p:ph type="dt" sz="half" idx="10"/>
          </p:nvPr>
        </p:nvSpPr>
        <p:spPr/>
        <p:txBody>
          <a:bodyPr/>
          <a:p>
            <a:fld id="{5B106E36-FD25-4E2D-B0AA-010F637433A0}" type="datetimeFigureOut">
              <a:rPr lang="ru-RU" smtClean="0"/>
              <a:t>19.10.2020</a:t>
            </a:fld>
            <a:endParaRPr lang="ru-RU"/>
          </a:p>
        </p:txBody>
      </p:sp>
      <p:sp>
        <p:nvSpPr>
          <p:cNvPr id="1048604" name="Нижний колонтитул 5"/>
          <p:cNvSpPr>
            <a:spLocks noGrp="1"/>
          </p:cNvSpPr>
          <p:nvPr>
            <p:ph type="ftr" sz="quarter" idx="11"/>
          </p:nvPr>
        </p:nvSpPr>
        <p:spPr/>
        <p:txBody>
          <a:bodyPr/>
          <a:p>
            <a:endParaRPr lang="ru-RU"/>
          </a:p>
        </p:txBody>
      </p:sp>
      <p:sp>
        <p:nvSpPr>
          <p:cNvPr id="1048605" name="Номер слайда 6"/>
          <p:cNvSpPr>
            <a:spLocks noGrp="1"/>
          </p:cNvSpPr>
          <p:nvPr>
            <p:ph type="sldNum" sz="quarter" idx="12"/>
          </p:nvPr>
        </p:nvSpPr>
        <p:spPr/>
        <p:txBody>
          <a:bodyPr/>
          <a:p>
            <a:fld id="{725C68B6-61C2-468F-89AB-4B9F7531AA68}"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Сравнение">
    <p:spTree>
      <p:nvGrpSpPr>
        <p:cNvPr id="30" name=""/>
        <p:cNvGrpSpPr/>
        <p:nvPr/>
      </p:nvGrpSpPr>
      <p:grpSpPr>
        <a:xfrm>
          <a:off x="0" y="0"/>
          <a:ext cx="0" cy="0"/>
          <a:chOff x="0" y="0"/>
          <a:chExt cx="0" cy="0"/>
        </a:xfrm>
      </p:grpSpPr>
      <p:sp>
        <p:nvSpPr>
          <p:cNvPr id="1048606" name="Заголовок 1"/>
          <p:cNvSpPr>
            <a:spLocks noGrp="1"/>
          </p:cNvSpPr>
          <p:nvPr>
            <p:ph type="title"/>
          </p:nvPr>
        </p:nvSpPr>
        <p:spPr/>
        <p:txBody>
          <a:bodyPr/>
          <a:p>
            <a:r>
              <a:rPr lang="ru-RU" smtClean="0"/>
              <a:t>Образец заголовка</a:t>
            </a:r>
            <a:endParaRPr lang="ru-RU"/>
          </a:p>
        </p:txBody>
      </p:sp>
      <p:sp>
        <p:nvSpPr>
          <p:cNvPr id="1048607" name="Текст 2"/>
          <p:cNvSpPr>
            <a:spLocks noGrp="1"/>
          </p:cNvSpPr>
          <p:nvPr>
            <p:ph type="body" idx="1"/>
          </p:nvPr>
        </p:nvSpPr>
        <p:spPr>
          <a:xfrm>
            <a:off x="457200" y="1535113"/>
            <a:ext cx="4040188" cy="63976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08"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048609" name="Текст 4"/>
          <p:cNvSpPr>
            <a:spLocks noGrp="1"/>
          </p:cNvSpPr>
          <p:nvPr>
            <p:ph type="body" sz="quarter" idx="3"/>
          </p:nvPr>
        </p:nvSpPr>
        <p:spPr>
          <a:xfrm>
            <a:off x="4645025" y="1535113"/>
            <a:ext cx="4041775" cy="63976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smtClean="0"/>
              <a:t>Образец текста</a:t>
            </a:r>
          </a:p>
        </p:txBody>
      </p:sp>
      <p:sp>
        <p:nvSpPr>
          <p:cNvPr id="1048610"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048611" name="Дата 6"/>
          <p:cNvSpPr>
            <a:spLocks noGrp="1"/>
          </p:cNvSpPr>
          <p:nvPr>
            <p:ph type="dt" sz="half" idx="10"/>
          </p:nvPr>
        </p:nvSpPr>
        <p:spPr/>
        <p:txBody>
          <a:bodyPr/>
          <a:p>
            <a:fld id="{5B106E36-FD25-4E2D-B0AA-010F637433A0}" type="datetimeFigureOut">
              <a:rPr lang="ru-RU" smtClean="0"/>
              <a:t>19.10.2020</a:t>
            </a:fld>
            <a:endParaRPr lang="ru-RU"/>
          </a:p>
        </p:txBody>
      </p:sp>
      <p:sp>
        <p:nvSpPr>
          <p:cNvPr id="1048612" name="Нижний колонтитул 7"/>
          <p:cNvSpPr>
            <a:spLocks noGrp="1"/>
          </p:cNvSpPr>
          <p:nvPr>
            <p:ph type="ftr" sz="quarter" idx="11"/>
          </p:nvPr>
        </p:nvSpPr>
        <p:spPr/>
        <p:txBody>
          <a:bodyPr/>
          <a:p>
            <a:endParaRPr lang="ru-RU"/>
          </a:p>
        </p:txBody>
      </p:sp>
      <p:sp>
        <p:nvSpPr>
          <p:cNvPr id="1048613" name="Номер слайда 8"/>
          <p:cNvSpPr>
            <a:spLocks noGrp="1"/>
          </p:cNvSpPr>
          <p:nvPr>
            <p:ph type="sldNum" sz="quarter" idx="12"/>
          </p:nvPr>
        </p:nvSpPr>
        <p:spPr/>
        <p:txBody>
          <a:bodyPr/>
          <a:p>
            <a:fld id="{725C68B6-61C2-468F-89AB-4B9F7531AA68}"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Только заголовок">
    <p:spTree>
      <p:nvGrpSpPr>
        <p:cNvPr id="31" name=""/>
        <p:cNvGrpSpPr/>
        <p:nvPr/>
      </p:nvGrpSpPr>
      <p:grpSpPr>
        <a:xfrm>
          <a:off x="0" y="0"/>
          <a:ext cx="0" cy="0"/>
          <a:chOff x="0" y="0"/>
          <a:chExt cx="0" cy="0"/>
        </a:xfrm>
      </p:grpSpPr>
      <p:sp>
        <p:nvSpPr>
          <p:cNvPr id="1048614" name="Заголовок 1"/>
          <p:cNvSpPr>
            <a:spLocks noGrp="1"/>
          </p:cNvSpPr>
          <p:nvPr>
            <p:ph type="title"/>
          </p:nvPr>
        </p:nvSpPr>
        <p:spPr/>
        <p:txBody>
          <a:bodyPr/>
          <a:p>
            <a:r>
              <a:rPr lang="ru-RU" smtClean="0"/>
              <a:t>Образец заголовка</a:t>
            </a:r>
            <a:endParaRPr lang="ru-RU"/>
          </a:p>
        </p:txBody>
      </p:sp>
      <p:sp>
        <p:nvSpPr>
          <p:cNvPr id="1048615" name="Дата 2"/>
          <p:cNvSpPr>
            <a:spLocks noGrp="1"/>
          </p:cNvSpPr>
          <p:nvPr>
            <p:ph type="dt" sz="half" idx="10"/>
          </p:nvPr>
        </p:nvSpPr>
        <p:spPr/>
        <p:txBody>
          <a:bodyPr/>
          <a:p>
            <a:fld id="{5B106E36-FD25-4E2D-B0AA-010F637433A0}" type="datetimeFigureOut">
              <a:rPr lang="ru-RU" smtClean="0"/>
              <a:t>19.10.2020</a:t>
            </a:fld>
            <a:endParaRPr lang="ru-RU"/>
          </a:p>
        </p:txBody>
      </p:sp>
      <p:sp>
        <p:nvSpPr>
          <p:cNvPr id="1048616" name="Нижний колонтитул 3"/>
          <p:cNvSpPr>
            <a:spLocks noGrp="1"/>
          </p:cNvSpPr>
          <p:nvPr>
            <p:ph type="ftr" sz="quarter" idx="11"/>
          </p:nvPr>
        </p:nvSpPr>
        <p:spPr/>
        <p:txBody>
          <a:bodyPr/>
          <a:p>
            <a:endParaRPr lang="ru-RU"/>
          </a:p>
        </p:txBody>
      </p:sp>
      <p:sp>
        <p:nvSpPr>
          <p:cNvPr id="1048617" name="Номер слайда 4"/>
          <p:cNvSpPr>
            <a:spLocks noGrp="1"/>
          </p:cNvSpPr>
          <p:nvPr>
            <p:ph type="sldNum" sz="quarter" idx="12"/>
          </p:nvPr>
        </p:nvSpPr>
        <p:spPr/>
        <p:txBody>
          <a:bodyPr/>
          <a:p>
            <a:fld id="{725C68B6-61C2-468F-89AB-4B9F7531AA6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Пустой слайд">
    <p:spTree>
      <p:nvGrpSpPr>
        <p:cNvPr id="33" name=""/>
        <p:cNvGrpSpPr/>
        <p:nvPr/>
      </p:nvGrpSpPr>
      <p:grpSpPr>
        <a:xfrm>
          <a:off x="0" y="0"/>
          <a:ext cx="0" cy="0"/>
          <a:chOff x="0" y="0"/>
          <a:chExt cx="0" cy="0"/>
        </a:xfrm>
      </p:grpSpPr>
      <p:sp>
        <p:nvSpPr>
          <p:cNvPr id="1048623" name="Дата 1"/>
          <p:cNvSpPr>
            <a:spLocks noGrp="1"/>
          </p:cNvSpPr>
          <p:nvPr>
            <p:ph type="dt" sz="half" idx="10"/>
          </p:nvPr>
        </p:nvSpPr>
        <p:spPr/>
        <p:txBody>
          <a:bodyPr/>
          <a:p>
            <a:fld id="{5B106E36-FD25-4E2D-B0AA-010F637433A0}" type="datetimeFigureOut">
              <a:rPr lang="ru-RU" smtClean="0"/>
              <a:t>19.10.2020</a:t>
            </a:fld>
            <a:endParaRPr lang="ru-RU"/>
          </a:p>
        </p:txBody>
      </p:sp>
      <p:sp>
        <p:nvSpPr>
          <p:cNvPr id="1048624" name="Нижний колонтитул 2"/>
          <p:cNvSpPr>
            <a:spLocks noGrp="1"/>
          </p:cNvSpPr>
          <p:nvPr>
            <p:ph type="ftr" sz="quarter" idx="11"/>
          </p:nvPr>
        </p:nvSpPr>
        <p:spPr/>
        <p:txBody>
          <a:bodyPr/>
          <a:p>
            <a:endParaRPr lang="ru-RU"/>
          </a:p>
        </p:txBody>
      </p:sp>
      <p:sp>
        <p:nvSpPr>
          <p:cNvPr id="1048625" name="Номер слайда 3"/>
          <p:cNvSpPr>
            <a:spLocks noGrp="1"/>
          </p:cNvSpPr>
          <p:nvPr>
            <p:ph type="sldNum" sz="quarter" idx="12"/>
          </p:nvPr>
        </p:nvSpPr>
        <p:spPr/>
        <p:txBody>
          <a:bodyPr/>
          <a:p>
            <a:fld id="{725C68B6-61C2-468F-89AB-4B9F7531AA6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Объект с подписью">
    <p:spTree>
      <p:nvGrpSpPr>
        <p:cNvPr id="37" name=""/>
        <p:cNvGrpSpPr/>
        <p:nvPr/>
      </p:nvGrpSpPr>
      <p:grpSpPr>
        <a:xfrm>
          <a:off x="0" y="0"/>
          <a:ext cx="0" cy="0"/>
          <a:chOff x="0" y="0"/>
          <a:chExt cx="0" cy="0"/>
        </a:xfrm>
      </p:grpSpPr>
      <p:sp>
        <p:nvSpPr>
          <p:cNvPr id="1048642" name="Заголовок 1"/>
          <p:cNvSpPr>
            <a:spLocks noGrp="1"/>
          </p:cNvSpPr>
          <p:nvPr>
            <p:ph type="title"/>
          </p:nvPr>
        </p:nvSpPr>
        <p:spPr>
          <a:xfrm>
            <a:off x="457200" y="273050"/>
            <a:ext cx="3008313" cy="1162050"/>
          </a:xfrm>
        </p:spPr>
        <p:txBody>
          <a:bodyPr anchor="b"/>
          <a:lstStyle>
            <a:lvl1pPr algn="l">
              <a:defRPr b="1" sz="2000"/>
            </a:lvl1pPr>
          </a:lstStyle>
          <a:p>
            <a:r>
              <a:rPr lang="ru-RU" smtClean="0"/>
              <a:t>Образец заголовка</a:t>
            </a:r>
            <a:endParaRPr lang="ru-RU"/>
          </a:p>
        </p:txBody>
      </p:sp>
      <p:sp>
        <p:nvSpPr>
          <p:cNvPr id="104864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048644" name="Текст 3"/>
          <p:cNvSpPr>
            <a:spLocks noGrp="1"/>
          </p:cNvSpPr>
          <p:nvPr>
            <p:ph type="body" sz="half" idx="2"/>
          </p:nvPr>
        </p:nvSpPr>
        <p:spPr>
          <a:xfrm>
            <a:off x="457200" y="1435100"/>
            <a:ext cx="3008313" cy="4691063"/>
          </a:xfrm>
        </p:spPr>
        <p:txBody>
          <a:bodyPr/>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ru-RU" smtClean="0"/>
              <a:t>Образец текста</a:t>
            </a:r>
          </a:p>
        </p:txBody>
      </p:sp>
      <p:sp>
        <p:nvSpPr>
          <p:cNvPr id="1048645" name="Дата 4"/>
          <p:cNvSpPr>
            <a:spLocks noGrp="1"/>
          </p:cNvSpPr>
          <p:nvPr>
            <p:ph type="dt" sz="half" idx="10"/>
          </p:nvPr>
        </p:nvSpPr>
        <p:spPr/>
        <p:txBody>
          <a:bodyPr/>
          <a:p>
            <a:fld id="{5B106E36-FD25-4E2D-B0AA-010F637433A0}" type="datetimeFigureOut">
              <a:rPr lang="ru-RU" smtClean="0"/>
              <a:t>19.10.2020</a:t>
            </a:fld>
            <a:endParaRPr lang="ru-RU"/>
          </a:p>
        </p:txBody>
      </p:sp>
      <p:sp>
        <p:nvSpPr>
          <p:cNvPr id="1048646" name="Нижний колонтитул 5"/>
          <p:cNvSpPr>
            <a:spLocks noGrp="1"/>
          </p:cNvSpPr>
          <p:nvPr>
            <p:ph type="ftr" sz="quarter" idx="11"/>
          </p:nvPr>
        </p:nvSpPr>
        <p:spPr/>
        <p:txBody>
          <a:bodyPr/>
          <a:p>
            <a:endParaRPr lang="ru-RU"/>
          </a:p>
        </p:txBody>
      </p:sp>
      <p:sp>
        <p:nvSpPr>
          <p:cNvPr id="1048647" name="Номер слайда 6"/>
          <p:cNvSpPr>
            <a:spLocks noGrp="1"/>
          </p:cNvSpPr>
          <p:nvPr>
            <p:ph type="sldNum" sz="quarter" idx="12"/>
          </p:nvPr>
        </p:nvSpPr>
        <p:spPr/>
        <p:txBody>
          <a:bodyPr/>
          <a:p>
            <a:fld id="{725C68B6-61C2-468F-89AB-4B9F7531AA6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Рисунок с подписью">
    <p:spTree>
      <p:nvGrpSpPr>
        <p:cNvPr id="34" name=""/>
        <p:cNvGrpSpPr/>
        <p:nvPr/>
      </p:nvGrpSpPr>
      <p:grpSpPr>
        <a:xfrm>
          <a:off x="0" y="0"/>
          <a:ext cx="0" cy="0"/>
          <a:chOff x="0" y="0"/>
          <a:chExt cx="0" cy="0"/>
        </a:xfrm>
      </p:grpSpPr>
      <p:sp>
        <p:nvSpPr>
          <p:cNvPr id="1048626" name="Заголовок 1"/>
          <p:cNvSpPr>
            <a:spLocks noGrp="1"/>
          </p:cNvSpPr>
          <p:nvPr>
            <p:ph type="title"/>
          </p:nvPr>
        </p:nvSpPr>
        <p:spPr>
          <a:xfrm>
            <a:off x="1792288" y="4800600"/>
            <a:ext cx="5486400" cy="566738"/>
          </a:xfrm>
        </p:spPr>
        <p:txBody>
          <a:bodyPr anchor="b"/>
          <a:lstStyle>
            <a:lvl1pPr algn="l">
              <a:defRPr b="1" sz="2000"/>
            </a:lvl1pPr>
          </a:lstStyle>
          <a:p>
            <a:r>
              <a:rPr lang="ru-RU" smtClean="0"/>
              <a:t>Образец заголовка</a:t>
            </a:r>
            <a:endParaRPr lang="ru-RU"/>
          </a:p>
        </p:txBody>
      </p:sp>
      <p:sp>
        <p:nvSpPr>
          <p:cNvPr id="1048627" name="Рисунок 2"/>
          <p:cNvSpPr>
            <a:spLocks noGrp="1"/>
          </p:cNvSpPr>
          <p:nvPr>
            <p:ph type="pic" idx="1"/>
          </p:nvPr>
        </p:nvSpPr>
        <p:spPr>
          <a:xfrm>
            <a:off x="1792288" y="612775"/>
            <a:ext cx="5486400" cy="4114800"/>
          </a:xfrm>
        </p:spPr>
        <p:txBody>
          <a:bodyPr/>
          <a:lstStyle>
            <a:lvl1pPr indent="0" marL="0">
              <a:buNone/>
              <a:defRPr sz="3200"/>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endParaRPr lang="ru-RU"/>
          </a:p>
        </p:txBody>
      </p:sp>
      <p:sp>
        <p:nvSpPr>
          <p:cNvPr id="1048628" name="Текст 3"/>
          <p:cNvSpPr>
            <a:spLocks noGrp="1"/>
          </p:cNvSpPr>
          <p:nvPr>
            <p:ph type="body" sz="half" idx="2"/>
          </p:nvPr>
        </p:nvSpPr>
        <p:spPr>
          <a:xfrm>
            <a:off x="1792288" y="5367338"/>
            <a:ext cx="5486400" cy="804862"/>
          </a:xfrm>
        </p:spPr>
        <p:txBody>
          <a:bodyPr/>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ru-RU" smtClean="0"/>
              <a:t>Образец текста</a:t>
            </a:r>
          </a:p>
        </p:txBody>
      </p:sp>
      <p:sp>
        <p:nvSpPr>
          <p:cNvPr id="1048629" name="Дата 4"/>
          <p:cNvSpPr>
            <a:spLocks noGrp="1"/>
          </p:cNvSpPr>
          <p:nvPr>
            <p:ph type="dt" sz="half" idx="10"/>
          </p:nvPr>
        </p:nvSpPr>
        <p:spPr/>
        <p:txBody>
          <a:bodyPr/>
          <a:p>
            <a:fld id="{5B106E36-FD25-4E2D-B0AA-010F637433A0}" type="datetimeFigureOut">
              <a:rPr lang="ru-RU" smtClean="0"/>
              <a:t>19.10.2020</a:t>
            </a:fld>
            <a:endParaRPr lang="ru-RU"/>
          </a:p>
        </p:txBody>
      </p:sp>
      <p:sp>
        <p:nvSpPr>
          <p:cNvPr id="1048630" name="Нижний колонтитул 5"/>
          <p:cNvSpPr>
            <a:spLocks noGrp="1"/>
          </p:cNvSpPr>
          <p:nvPr>
            <p:ph type="ftr" sz="quarter" idx="11"/>
          </p:nvPr>
        </p:nvSpPr>
        <p:spPr/>
        <p:txBody>
          <a:bodyPr/>
          <a:p>
            <a:endParaRPr lang="ru-RU"/>
          </a:p>
        </p:txBody>
      </p:sp>
      <p:sp>
        <p:nvSpPr>
          <p:cNvPr id="1048631" name="Номер слайда 6"/>
          <p:cNvSpPr>
            <a:spLocks noGrp="1"/>
          </p:cNvSpPr>
          <p:nvPr>
            <p:ph type="sldNum" sz="quarter" idx="12"/>
          </p:nvPr>
        </p:nvSpPr>
        <p:spPr/>
        <p:txBody>
          <a:bodyPr/>
          <a:p>
            <a:fld id="{725C68B6-61C2-468F-89AB-4B9F7531AA6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8" name=""/>
        <p:cNvGrpSpPr/>
        <p:nvPr/>
      </p:nvGrpSpPr>
      <p:grpSpPr>
        <a:xfrm>
          <a:off x="0" y="0"/>
          <a:ext cx="0" cy="0"/>
          <a:chOff x="0" y="0"/>
          <a:chExt cx="0" cy="0"/>
        </a:xfrm>
      </p:grpSpPr>
      <p:sp>
        <p:nvSpPr>
          <p:cNvPr id="1048576" name="Заголовок 1"/>
          <p:cNvSpPr>
            <a:spLocks noGrp="1"/>
          </p:cNvSpPr>
          <p:nvPr>
            <p:ph type="title"/>
          </p:nvPr>
        </p:nvSpPr>
        <p:spPr>
          <a:xfrm>
            <a:off x="457200" y="274638"/>
            <a:ext cx="8229600" cy="1143000"/>
          </a:xfrm>
          <a:prstGeom prst="rect"/>
        </p:spPr>
        <p:txBody>
          <a:bodyPr anchor="ctr" bIns="45720" lIns="91440" rIns="91440" rtlCol="0" tIns="45720" vert="horz">
            <a:normAutofit/>
          </a:bodyPr>
          <a:p>
            <a:r>
              <a:rPr lang="ru-RU" smtClean="0"/>
              <a:t>Образец заголовка</a:t>
            </a:r>
            <a:endParaRPr lang="ru-RU"/>
          </a:p>
        </p:txBody>
      </p:sp>
      <p:sp>
        <p:nvSpPr>
          <p:cNvPr id="1048577" name="Текст 2"/>
          <p:cNvSpPr>
            <a:spLocks noGrp="1"/>
          </p:cNvSpPr>
          <p:nvPr>
            <p:ph type="body" idx="1"/>
          </p:nvPr>
        </p:nvSpPr>
        <p:spPr>
          <a:xfrm>
            <a:off x="457200" y="1600200"/>
            <a:ext cx="8229600" cy="4525963"/>
          </a:xfrm>
          <a:prstGeom prst="rect"/>
        </p:spPr>
        <p:txBody>
          <a:bodyPr bIns="45720" lIns="91440" rIns="91440" rtlCol="0" tIns="45720" vert="horz">
            <a:normAutofit/>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048578" name="Дата 3"/>
          <p:cNvSpPr>
            <a:spLocks noGrp="1"/>
          </p:cNvSpPr>
          <p:nvPr>
            <p:ph type="dt" sz="half" idx="2"/>
          </p:nvPr>
        </p:nvSpPr>
        <p:spPr>
          <a:xfrm>
            <a:off x="457200" y="6356350"/>
            <a:ext cx="2133600" cy="365125"/>
          </a:xfrm>
          <a:prstGeom prst="rect"/>
        </p:spPr>
        <p:txBody>
          <a:bodyPr anchor="ctr" bIns="45720" lIns="91440" rIns="91440" rtlCol="0" tIns="45720" vert="horz"/>
          <a:lstStyle>
            <a:lvl1pPr algn="l">
              <a:defRPr sz="1200">
                <a:solidFill>
                  <a:schemeClr val="tx1">
                    <a:tint val="75000"/>
                  </a:schemeClr>
                </a:solidFill>
              </a:defRPr>
            </a:lvl1pPr>
          </a:lstStyle>
          <a:p>
            <a:fld id="{5B106E36-FD25-4E2D-B0AA-010F637433A0}" type="datetimeFigureOut">
              <a:rPr lang="ru-RU" smtClean="0"/>
              <a:t>19.10.2020</a:t>
            </a:fld>
            <a:endParaRPr lang="ru-RU"/>
          </a:p>
        </p:txBody>
      </p:sp>
      <p:sp>
        <p:nvSpPr>
          <p:cNvPr id="1048579" name="Нижний колонтитул 4"/>
          <p:cNvSpPr>
            <a:spLocks noGrp="1"/>
          </p:cNvSpPr>
          <p:nvPr>
            <p:ph type="ftr" sz="quarter" idx="3"/>
          </p:nvPr>
        </p:nvSpPr>
        <p:spPr>
          <a:xfrm>
            <a:off x="3124200" y="6356350"/>
            <a:ext cx="2895600" cy="365125"/>
          </a:xfrm>
          <a:prstGeom prst="rect"/>
        </p:spPr>
        <p:txBody>
          <a:bodyPr anchor="ctr" bIns="45720" lIns="91440" rIns="91440" rtlCol="0" tIns="45720" vert="horz"/>
          <a:lstStyle>
            <a:lvl1pPr algn="ctr">
              <a:defRPr sz="1200">
                <a:solidFill>
                  <a:schemeClr val="tx1">
                    <a:tint val="75000"/>
                  </a:schemeClr>
                </a:solidFill>
              </a:defRPr>
            </a:lvl1pPr>
          </a:lstStyle>
          <a:p>
            <a:endParaRPr lang="ru-RU"/>
          </a:p>
        </p:txBody>
      </p:sp>
      <p:sp>
        <p:nvSpPr>
          <p:cNvPr id="1048580" name="Номер слайда 5"/>
          <p:cNvSpPr>
            <a:spLocks noGrp="1"/>
          </p:cNvSpPr>
          <p:nvPr>
            <p:ph type="sldNum" sz="quarter" idx="4"/>
          </p:nvPr>
        </p:nvSpPr>
        <p:spPr>
          <a:xfrm>
            <a:off x="6553200" y="6356350"/>
            <a:ext cx="2133600" cy="365125"/>
          </a:xfrm>
          <a:prstGeom prst="rect"/>
        </p:spPr>
        <p:txBody>
          <a:bodyPr anchor="ctr" bIns="45720" lIns="91440" rIns="91440" rtlCol="0" tIns="45720" vert="horz"/>
          <a:lstStyle>
            <a:lvl1pPr algn="r">
              <a:defRPr sz="1200">
                <a:solidFill>
                  <a:schemeClr val="tx1">
                    <a:tint val="75000"/>
                  </a:schemeClr>
                </a:solidFill>
              </a:defRPr>
            </a:lvl1pPr>
          </a:lstStyle>
          <a:p>
            <a:fld id="{725C68B6-61C2-468F-89AB-4B9F7531AA68}" type="slidenum">
              <a:rPr lang="ru-RU" smtClean="0"/>
              <a:t>‹#›</a:t>
            </a:fld>
            <a:endParaRPr lang="ru-RU"/>
          </a:p>
        </p:txBody>
      </p:sp>
    </p:spTree>
  </p:cSld>
  <p:clrMap accent1="accent1" accent2="accent2" accent3="accent3" accent4="accent4" accent5="accent5" accent6="accent6" bg1="lt1" bg2="lt2" tx1="dk1" tx2="dk2"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eaLnBrk="1" hangingPunct="1" latinLnBrk="0" rtl="0">
        <a:spcBef>
          <a:spcPct val="0"/>
        </a:spcBef>
        <a:buNone/>
        <a:defRPr sz="4400" kern="1200">
          <a:solidFill>
            <a:schemeClr val="tx1"/>
          </a:solidFill>
          <a:latin typeface="+mj-lt"/>
          <a:ea typeface="+mj-ea"/>
          <a:cs typeface="+mj-cs"/>
        </a:defRPr>
      </a:lvl1pPr>
    </p:titleStyle>
    <p:bodyStyle>
      <a:lvl1pPr algn="l" defTabSz="914400" eaLnBrk="1" hangingPunct="1" indent="-342900" latinLnBrk="0" marL="342900" rtl="0">
        <a:spcBef>
          <a:spcPct val="20000"/>
        </a:spcBef>
        <a:buFont typeface="Arial" pitchFamily="34" charset="0"/>
        <a:buChar char="•"/>
        <a:defRPr sz="3200" kern="1200">
          <a:solidFill>
            <a:schemeClr val="tx1"/>
          </a:solidFill>
          <a:latin typeface="+mn-lt"/>
          <a:ea typeface="+mn-ea"/>
          <a:cs typeface="+mn-cs"/>
        </a:defRPr>
      </a:lvl1pPr>
      <a:lvl2pPr algn="l" defTabSz="914400" eaLnBrk="1" hangingPunct="1" indent="-285750" latinLnBrk="0" marL="742950" rtl="0">
        <a:spcBef>
          <a:spcPct val="20000"/>
        </a:spcBef>
        <a:buFont typeface="Arial" pitchFamily="34" charset="0"/>
        <a:buChar char="–"/>
        <a:defRPr sz="2800" kern="1200">
          <a:solidFill>
            <a:schemeClr val="tx1"/>
          </a:solidFill>
          <a:latin typeface="+mn-lt"/>
          <a:ea typeface="+mn-ea"/>
          <a:cs typeface="+mn-cs"/>
        </a:defRPr>
      </a:lvl2pPr>
      <a:lvl3pPr algn="l" defTabSz="914400" eaLnBrk="1" hangingPunct="1" indent="-228600" latinLnBrk="0" marL="1143000" rtl="0">
        <a:spcBef>
          <a:spcPct val="20000"/>
        </a:spcBef>
        <a:buFont typeface="Arial" pitchFamily="34" charset="0"/>
        <a:buChar char="•"/>
        <a:defRPr sz="2400" kern="1200">
          <a:solidFill>
            <a:schemeClr val="tx1"/>
          </a:solidFill>
          <a:latin typeface="+mn-lt"/>
          <a:ea typeface="+mn-ea"/>
          <a:cs typeface="+mn-cs"/>
        </a:defRPr>
      </a:lvl3pPr>
      <a:lvl4pPr algn="l" defTabSz="914400" eaLnBrk="1" hangingPunct="1" indent="-228600" latinLnBrk="0" marL="1600200" rtl="0">
        <a:spcBef>
          <a:spcPct val="20000"/>
        </a:spcBef>
        <a:buFont typeface="Arial" pitchFamily="34" charset="0"/>
        <a:buChar char="–"/>
        <a:defRPr sz="2000" kern="1200">
          <a:solidFill>
            <a:schemeClr val="tx1"/>
          </a:solidFill>
          <a:latin typeface="+mn-lt"/>
          <a:ea typeface="+mn-ea"/>
          <a:cs typeface="+mn-cs"/>
        </a:defRPr>
      </a:lvl4pPr>
      <a:lvl5pPr algn="l" defTabSz="914400" eaLnBrk="1" hangingPunct="1" indent="-228600" latinLnBrk="0" marL="2057400" rtl="0">
        <a:spcBef>
          <a:spcPct val="20000"/>
        </a:spcBef>
        <a:buFont typeface="Arial" pitchFamily="34" charset="0"/>
        <a:buChar char="»"/>
        <a:defRPr sz="2000" kern="1200">
          <a:solidFill>
            <a:schemeClr val="tx1"/>
          </a:solidFill>
          <a:latin typeface="+mn-lt"/>
          <a:ea typeface="+mn-ea"/>
          <a:cs typeface="+mn-cs"/>
        </a:defRPr>
      </a:lvl5pPr>
      <a:lvl6pPr algn="l" defTabSz="914400" eaLnBrk="1" hangingPunct="1" indent="-228600" latinLnBrk="0" marL="2514600" rtl="0">
        <a:spcBef>
          <a:spcPct val="20000"/>
        </a:spcBef>
        <a:buFont typeface="Arial" pitchFamily="34" charset="0"/>
        <a:buChar char="•"/>
        <a:defRPr sz="2000" kern="1200">
          <a:solidFill>
            <a:schemeClr val="tx1"/>
          </a:solidFill>
          <a:latin typeface="+mn-lt"/>
          <a:ea typeface="+mn-ea"/>
          <a:cs typeface="+mn-cs"/>
        </a:defRPr>
      </a:lvl6pPr>
      <a:lvl7pPr algn="l" defTabSz="914400" eaLnBrk="1" hangingPunct="1" indent="-228600" latinLnBrk="0" marL="2971800" rtl="0">
        <a:spcBef>
          <a:spcPct val="20000"/>
        </a:spcBef>
        <a:buFont typeface="Arial" pitchFamily="34" charset="0"/>
        <a:buChar char="•"/>
        <a:defRPr sz="2000" kern="1200">
          <a:solidFill>
            <a:schemeClr val="tx1"/>
          </a:solidFill>
          <a:latin typeface="+mn-lt"/>
          <a:ea typeface="+mn-ea"/>
          <a:cs typeface="+mn-cs"/>
        </a:defRPr>
      </a:lvl7pPr>
      <a:lvl8pPr algn="l" defTabSz="914400" eaLnBrk="1" hangingPunct="1" indent="-228600" latinLnBrk="0" marL="3429000" rtl="0">
        <a:spcBef>
          <a:spcPct val="20000"/>
        </a:spcBef>
        <a:buFont typeface="Arial" pitchFamily="34" charset="0"/>
        <a:buChar char="•"/>
        <a:defRPr sz="2000" kern="1200">
          <a:solidFill>
            <a:schemeClr val="tx1"/>
          </a:solidFill>
          <a:latin typeface="+mn-lt"/>
          <a:ea typeface="+mn-ea"/>
          <a:cs typeface="+mn-cs"/>
        </a:defRPr>
      </a:lvl8pPr>
      <a:lvl9pPr algn="l" defTabSz="914400" eaLnBrk="1" hangingPunct="1" indent="-228600" latinLnBrk="0" marL="3886200" rtl="0">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 Id="rId3"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4.jpeg"/><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7.jpeg"/><Relationship Id="rId3"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8.jpeg"/><Relationship Id="rId3"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9.jpeg"/><Relationship Id="rId3"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hyperlink" Target="https://zen.yandex.ru/media/id/594a2d8c7ddde8e638fbf619/pochemu-oseniu-na-dereviah-jelteiut-i-opadaiut-listia-5bf41f887d2f6500a96bf3fd?utm_source=serp" TargetMode="External"/><Relationship Id="rId3" Type="http://schemas.openxmlformats.org/officeDocument/2006/relationships/image" Target="../media/image10.jpeg"/><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rotWithShape="1" dpi="0">
          <a:blip xmlns:r="http://schemas.openxmlformats.org/officeDocument/2006/relationships" r:embed="rId1">
            <a:lum/>
          </a:blip>
          <a:srcRect/>
          <a:stretch>
            <a:fillRect l="-23000" t="-23000" r="-28000" b="-25000"/>
          </a:stretch>
        </a:blipFill>
      </p:bgPr>
    </p:bg>
    <p:spTree>
      <p:nvGrpSpPr>
        <p:cNvPr id="21" name=""/>
        <p:cNvGrpSpPr/>
        <p:nvPr/>
      </p:nvGrpSpPr>
      <p:grpSpPr>
        <a:xfrm>
          <a:off x="0" y="0"/>
          <a:ext cx="0" cy="0"/>
          <a:chOff x="0" y="0"/>
          <a:chExt cx="0" cy="0"/>
        </a:xfrm>
      </p:grpSpPr>
      <p:sp>
        <p:nvSpPr>
          <p:cNvPr id="1048586" name="Заголовок 1"/>
          <p:cNvSpPr>
            <a:spLocks noGrp="1"/>
          </p:cNvSpPr>
          <p:nvPr>
            <p:ph type="ctrTitle"/>
          </p:nvPr>
        </p:nvSpPr>
        <p:spPr>
          <a:xfrm>
            <a:off x="857224" y="3357562"/>
            <a:ext cx="7772400" cy="1071570"/>
          </a:xfrm>
        </p:spPr>
        <p:txBody>
          <a:bodyPr>
            <a:normAutofit fontScale="90000"/>
          </a:bodyPr>
          <a:p>
            <a:r>
              <a:rPr b="1" dirty="0" sz="4000" lang="ru-RU" smtClean="0">
                <a:latin typeface="Times New Roman" pitchFamily="18" charset="0"/>
                <a:cs typeface="Times New Roman" pitchFamily="18" charset="0"/>
              </a:rPr>
              <a:t>Почему осенью на деревьях желтеют и опадают листья?</a:t>
            </a:r>
            <a:br>
              <a:rPr b="1" dirty="0" sz="4000" lang="ru-RU" smtClean="0">
                <a:latin typeface="Times New Roman" pitchFamily="18" charset="0"/>
                <a:cs typeface="Times New Roman" pitchFamily="18" charset="0"/>
              </a:rPr>
            </a:br>
            <a:r>
              <a:rPr dirty="0" lang="ru-RU" smtClean="0"/>
              <a:t/>
            </a:r>
            <a:br>
              <a:rPr dirty="0" lang="ru-RU" smtClean="0"/>
            </a:br>
            <a:endParaRPr dirty="0"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dpi="0">
          <a:blip xmlns:r="http://schemas.openxmlformats.org/officeDocument/2006/relationships" r:embed="rId1">
            <a:lum/>
          </a:blip>
          <a:srcRect/>
          <a:stretch>
            <a:fillRect r="-29000" b="-18000"/>
          </a:stretch>
        </a:blipFill>
      </p:bgPr>
    </p:bg>
    <p:spTree>
      <p:nvGrpSpPr>
        <p:cNvPr id="23" name=""/>
        <p:cNvGrpSpPr/>
        <p:nvPr/>
      </p:nvGrpSpPr>
      <p:grpSpPr>
        <a:xfrm>
          <a:off x="0" y="0"/>
          <a:ext cx="0" cy="0"/>
          <a:chOff x="0" y="0"/>
          <a:chExt cx="0" cy="0"/>
        </a:xfrm>
      </p:grpSpPr>
      <p:sp>
        <p:nvSpPr>
          <p:cNvPr id="1048593" name="Прямоугольник 1"/>
          <p:cNvSpPr/>
          <p:nvPr/>
        </p:nvSpPr>
        <p:spPr>
          <a:xfrm>
            <a:off x="357158" y="142852"/>
            <a:ext cx="3786198" cy="6187440"/>
          </a:xfrm>
          <a:prstGeom prst="rect"/>
        </p:spPr>
        <p:txBody>
          <a:bodyPr wrap="square">
            <a:spAutoFit/>
          </a:bodyPr>
          <a:p>
            <a:pPr algn="ctr"/>
            <a:r>
              <a:rPr b="1" dirty="0" sz="2000" lang="ru-RU" smtClean="0">
                <a:solidFill>
                  <a:schemeClr val="accent2">
                    <a:lumMod val="75000"/>
                  </a:schemeClr>
                </a:solidFill>
                <a:latin typeface="Times New Roman" pitchFamily="18" charset="0"/>
                <a:cs typeface="Times New Roman" pitchFamily="18" charset="0"/>
              </a:rPr>
              <a:t>Листья цвета лета</a:t>
            </a:r>
          </a:p>
          <a:p>
            <a:r>
              <a:rPr dirty="0" sz="1600" lang="ru-RU" smtClean="0">
                <a:latin typeface="Times New Roman" pitchFamily="18" charset="0"/>
                <a:cs typeface="Times New Roman" pitchFamily="18" charset="0"/>
              </a:rPr>
              <a:t>За изумрудную листву любого растения отвечает специальное вещество </a:t>
            </a:r>
            <a:r>
              <a:rPr dirty="0" sz="1600" i="1" lang="ru-RU" smtClean="0">
                <a:latin typeface="Times New Roman" pitchFamily="18" charset="0"/>
                <a:cs typeface="Times New Roman" pitchFamily="18" charset="0"/>
              </a:rPr>
              <a:t>хлорофилл</a:t>
            </a:r>
            <a:r>
              <a:rPr dirty="0" sz="1600" lang="ru-RU" smtClean="0">
                <a:latin typeface="Times New Roman" pitchFamily="18" charset="0"/>
                <a:cs typeface="Times New Roman" pitchFamily="18" charset="0"/>
              </a:rPr>
              <a:t> — пигмент, придающий листьям зелёный окрас. Он не только дарит свежий травяной цвет, но и питает растения, участвуя в процессе образования глюкозы и прочих питательных веществ.</a:t>
            </a:r>
          </a:p>
          <a:p>
            <a:r>
              <a:rPr dirty="0" sz="1600" lang="ru-RU" smtClean="0">
                <a:latin typeface="Times New Roman" pitchFamily="18" charset="0"/>
                <a:cs typeface="Times New Roman" pitchFamily="18" charset="0"/>
              </a:rPr>
              <a:t>Вырабатывается этот пигмент благодаря процессу фотосинтеза. Листья поглощают углерод, а выделяют кислород. Происходит это в комфортных условиях — при наличии тепла и солнца. Помимо кислорода при фотосинтезе вырабатывается и известный нам хлорофилл.</a:t>
            </a:r>
          </a:p>
          <a:p>
            <a:r>
              <a:rPr dirty="0" sz="1600" lang="ru-RU" smtClean="0">
                <a:latin typeface="Times New Roman" pitchFamily="18" charset="0"/>
                <a:cs typeface="Times New Roman" pitchFamily="18" charset="0"/>
              </a:rPr>
              <a:t>С наступлением холодного времени года солнечный день укорачивается: погода уже не радует теплом, света становится меньше. Хлорофилл перестаёт активно вырабатываться, и на смену ему приходят другие пигменты.</a:t>
            </a:r>
            <a:endParaRPr dirty="0" sz="1600" lang="ru-RU">
              <a:latin typeface="Times New Roman" pitchFamily="18" charset="0"/>
              <a:cs typeface="Times New Roman" pitchFamily="18" charset="0"/>
            </a:endParaRPr>
          </a:p>
        </p:txBody>
      </p:sp>
      <p:pic>
        <p:nvPicPr>
          <p:cNvPr id="2097152" name="Рисунок 2" descr="https://i.pinimg.com/originals/ca/70/04/ca7004d3e2d55831f7e14a3adbc1368d.jpg"/>
          <p:cNvPicPr>
            <a:picLocks/>
          </p:cNvPicPr>
          <p:nvPr/>
        </p:nvPicPr>
        <p:blipFill>
          <a:blip xmlns:r="http://schemas.openxmlformats.org/officeDocument/2006/relationships" r:embed="rId2"/>
          <a:srcRect/>
          <a:stretch>
            <a:fillRect/>
          </a:stretch>
        </p:blipFill>
        <p:spPr bwMode="auto">
          <a:xfrm>
            <a:off x="4214810" y="285728"/>
            <a:ext cx="4500594" cy="6143668"/>
          </a:xfrm>
          <a:prstGeom prst="roundRect">
            <a:avLst>
              <a:gd name="adj" fmla="val 8594"/>
            </a:avLst>
          </a:prstGeom>
          <a:solidFill>
            <a:srgbClr val="FFFFFF">
              <a:shade val="85000"/>
            </a:srgbClr>
          </a:solidFill>
          <a:ln>
            <a:noFill/>
          </a:ln>
          <a:effectLst>
            <a:reflection algn="bl" blurRad="12700" dir="5400000" dist="5000" endPos="28000" rotWithShape="0" stA="38000" sy="-1000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dpi="0">
          <a:blip xmlns:r="http://schemas.openxmlformats.org/officeDocument/2006/relationships" r:embed="rId1">
            <a:lum/>
          </a:blip>
          <a:srcRect/>
          <a:stretch>
            <a:fillRect r="-29000" b="-18000"/>
          </a:stretch>
        </a:blipFill>
      </p:bgPr>
    </p:bg>
    <p:spTree>
      <p:nvGrpSpPr>
        <p:cNvPr id="24" name=""/>
        <p:cNvGrpSpPr/>
        <p:nvPr/>
      </p:nvGrpSpPr>
      <p:grpSpPr>
        <a:xfrm>
          <a:off x="0" y="0"/>
          <a:ext cx="0" cy="0"/>
          <a:chOff x="0" y="0"/>
          <a:chExt cx="0" cy="0"/>
        </a:xfrm>
      </p:grpSpPr>
      <p:sp>
        <p:nvSpPr>
          <p:cNvPr id="1048594" name="Прямоугольник 1"/>
          <p:cNvSpPr/>
          <p:nvPr/>
        </p:nvSpPr>
        <p:spPr>
          <a:xfrm>
            <a:off x="285720" y="285728"/>
            <a:ext cx="3643338" cy="5768340"/>
          </a:xfrm>
          <a:prstGeom prst="rect"/>
        </p:spPr>
        <p:txBody>
          <a:bodyPr wrap="square">
            <a:spAutoFit/>
          </a:bodyPr>
          <a:p>
            <a:pPr algn="ctr"/>
            <a:r>
              <a:rPr b="1" dirty="0" sz="2000" lang="ru-RU" smtClean="0">
                <a:solidFill>
                  <a:schemeClr val="accent2">
                    <a:lumMod val="75000"/>
                  </a:schemeClr>
                </a:solidFill>
                <a:latin typeface="Times New Roman" pitchFamily="18" charset="0"/>
                <a:cs typeface="Times New Roman" pitchFamily="18" charset="0"/>
              </a:rPr>
              <a:t>Каждый Охотник Желает Знать</a:t>
            </a:r>
          </a:p>
          <a:p>
            <a:r>
              <a:rPr dirty="0" sz="1600" lang="ru-RU" smtClean="0">
                <a:latin typeface="Times New Roman" pitchFamily="18" charset="0"/>
                <a:cs typeface="Times New Roman" pitchFamily="18" charset="0"/>
              </a:rPr>
              <a:t>Осенними красками листва обязана особым веществам-пигментам. </a:t>
            </a:r>
            <a:r>
              <a:rPr b="1" dirty="0" sz="1600" i="1" lang="ru-RU" smtClean="0">
                <a:solidFill>
                  <a:schemeClr val="accent2">
                    <a:lumMod val="75000"/>
                  </a:schemeClr>
                </a:solidFill>
                <a:latin typeface="Times New Roman" pitchFamily="18" charset="0"/>
                <a:cs typeface="Times New Roman" pitchFamily="18" charset="0"/>
              </a:rPr>
              <a:t>Каротин</a:t>
            </a:r>
            <a:r>
              <a:rPr dirty="0" sz="1600" lang="ru-RU" smtClean="0">
                <a:latin typeface="Times New Roman" pitchFamily="18" charset="0"/>
                <a:cs typeface="Times New Roman" pitchFamily="18" charset="0"/>
              </a:rPr>
              <a:t> отвечает за оранжевый цвет. Такой пигмент можно встретить не только на осенних кронах деревьев, но и в обычной морковке. Жёлтые листья появляются благодаря </a:t>
            </a:r>
            <a:r>
              <a:rPr b="1" dirty="0" sz="1600" i="1" lang="ru-RU" err="1" smtClean="0">
                <a:solidFill>
                  <a:schemeClr val="accent2">
                    <a:lumMod val="75000"/>
                  </a:schemeClr>
                </a:solidFill>
                <a:latin typeface="Times New Roman" pitchFamily="18" charset="0"/>
                <a:cs typeface="Times New Roman" pitchFamily="18" charset="0"/>
              </a:rPr>
              <a:t>ксантофилу</a:t>
            </a:r>
            <a:r>
              <a:rPr dirty="0" sz="1600" lang="ru-RU" smtClean="0">
                <a:latin typeface="Times New Roman" pitchFamily="18" charset="0"/>
                <a:cs typeface="Times New Roman" pitchFamily="18" charset="0"/>
              </a:rPr>
              <a:t>, а красные — </a:t>
            </a:r>
            <a:r>
              <a:rPr b="1" dirty="0" sz="1600" i="1" lang="ru-RU" smtClean="0">
                <a:solidFill>
                  <a:schemeClr val="accent2">
                    <a:lumMod val="75000"/>
                  </a:schemeClr>
                </a:solidFill>
                <a:latin typeface="Times New Roman" pitchFamily="18" charset="0"/>
                <a:cs typeface="Times New Roman" pitchFamily="18" charset="0"/>
              </a:rPr>
              <a:t>антоциану</a:t>
            </a:r>
            <a:r>
              <a:rPr dirty="0" sz="1600" lang="ru-RU" smtClean="0">
                <a:latin typeface="Times New Roman" pitchFamily="18" charset="0"/>
                <a:cs typeface="Times New Roman" pitchFamily="18" charset="0"/>
              </a:rPr>
              <a:t>.</a:t>
            </a:r>
          </a:p>
          <a:p>
            <a:r>
              <a:rPr dirty="0" sz="1600" lang="ru-RU" smtClean="0">
                <a:latin typeface="Times New Roman" pitchFamily="18" charset="0"/>
                <a:cs typeface="Times New Roman" pitchFamily="18" charset="0"/>
              </a:rPr>
              <a:t>Условия выработки пигментов разные. Если хлорофиллу нужно много тепла и солнца, то </a:t>
            </a:r>
            <a:r>
              <a:rPr dirty="0" sz="1600" lang="ru-RU" err="1" smtClean="0">
                <a:latin typeface="Times New Roman" pitchFamily="18" charset="0"/>
                <a:cs typeface="Times New Roman" pitchFamily="18" charset="0"/>
              </a:rPr>
              <a:t>ксантофилу</a:t>
            </a:r>
            <a:r>
              <a:rPr dirty="0" sz="1600" lang="ru-RU" smtClean="0">
                <a:latin typeface="Times New Roman" pitchFamily="18" charset="0"/>
                <a:cs typeface="Times New Roman" pitchFamily="18" charset="0"/>
              </a:rPr>
              <a:t> и каротину достаточно тепла и немного света. А вот чтобы получить много багряных листьев, нужна холодная погода и яркое солнце. Мороз и обилие света — это условия появления большого количества антоциана в листве.</a:t>
            </a:r>
            <a:endParaRPr dirty="0" sz="1600" lang="ru-RU">
              <a:latin typeface="Times New Roman" pitchFamily="18" charset="0"/>
              <a:cs typeface="Times New Roman" pitchFamily="18" charset="0"/>
            </a:endParaRPr>
          </a:p>
        </p:txBody>
      </p:sp>
      <p:pic>
        <p:nvPicPr>
          <p:cNvPr id="2097153" name="Рисунок 2" descr="https://wallbox.ru/resize/1024x600/wallpapers/main/201549/38c475fa91047c0.jpg"/>
          <p:cNvPicPr>
            <a:picLocks/>
          </p:cNvPicPr>
          <p:nvPr/>
        </p:nvPicPr>
        <p:blipFill>
          <a:blip xmlns:r="http://schemas.openxmlformats.org/officeDocument/2006/relationships" r:embed="rId2"/>
          <a:srcRect l="20150" r="4977" b="7895"/>
          <a:stretch>
            <a:fillRect/>
          </a:stretch>
        </p:blipFill>
        <p:spPr bwMode="auto">
          <a:xfrm rot="5400000">
            <a:off x="3821901" y="535761"/>
            <a:ext cx="3571900" cy="2786082"/>
          </a:xfrm>
          <a:prstGeom prst="rect"/>
          <a:ln>
            <a:noFill/>
          </a:ln>
          <a:effectLst>
            <a:softEdge rad="112500"/>
          </a:effectLst>
        </p:spPr>
      </p:pic>
      <p:pic>
        <p:nvPicPr>
          <p:cNvPr id="2097154" name="Рисунок 3" descr="https://avatars.mds.yandex.net/get-pdb/901820/2843345b-b3a8-4ff9-89f2-d778ce511752/s600"/>
          <p:cNvPicPr>
            <a:picLocks/>
          </p:cNvPicPr>
          <p:nvPr/>
        </p:nvPicPr>
        <p:blipFill>
          <a:blip xmlns:r="http://schemas.openxmlformats.org/officeDocument/2006/relationships" r:embed="rId3"/>
          <a:srcRect/>
          <a:stretch>
            <a:fillRect/>
          </a:stretch>
        </p:blipFill>
        <p:spPr bwMode="auto">
          <a:xfrm>
            <a:off x="5643570" y="2428868"/>
            <a:ext cx="3214710" cy="2428892"/>
          </a:xfrm>
          <a:prstGeom prst="rect"/>
          <a:ln>
            <a:noFill/>
          </a:ln>
          <a:effectLst>
            <a:softEdge rad="112500"/>
          </a:effectLst>
        </p:spPr>
      </p:pic>
      <p:pic>
        <p:nvPicPr>
          <p:cNvPr id="2097155" name="Рисунок 4" descr="https://wallbox.ru/resize/1400x1050/wallpapers/main/201520/e74461b55dff000.jpg"/>
          <p:cNvPicPr>
            <a:picLocks/>
          </p:cNvPicPr>
          <p:nvPr/>
        </p:nvPicPr>
        <p:blipFill>
          <a:blip xmlns:r="http://schemas.openxmlformats.org/officeDocument/2006/relationships" r:embed="rId4" cstate="print"/>
          <a:srcRect r="6314" b="8749"/>
          <a:stretch>
            <a:fillRect/>
          </a:stretch>
        </p:blipFill>
        <p:spPr bwMode="auto">
          <a:xfrm>
            <a:off x="3714744" y="4357694"/>
            <a:ext cx="3071834" cy="2214578"/>
          </a:xfrm>
          <a:prstGeom prst="rect"/>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dpi="0">
          <a:blip xmlns:r="http://schemas.openxmlformats.org/officeDocument/2006/relationships" r:embed="rId1">
            <a:lum/>
          </a:blip>
          <a:srcRect/>
          <a:stretch>
            <a:fillRect r="-29000" b="-18000"/>
          </a:stretch>
        </a:blipFill>
      </p:bgPr>
    </p:bg>
    <p:spTree>
      <p:nvGrpSpPr>
        <p:cNvPr id="25" name=""/>
        <p:cNvGrpSpPr/>
        <p:nvPr/>
      </p:nvGrpSpPr>
      <p:grpSpPr>
        <a:xfrm>
          <a:off x="0" y="0"/>
          <a:ext cx="0" cy="0"/>
          <a:chOff x="0" y="0"/>
          <a:chExt cx="0" cy="0"/>
        </a:xfrm>
      </p:grpSpPr>
      <p:sp>
        <p:nvSpPr>
          <p:cNvPr id="1048595" name="Прямоугольник 1"/>
          <p:cNvSpPr/>
          <p:nvPr/>
        </p:nvSpPr>
        <p:spPr>
          <a:xfrm>
            <a:off x="285720" y="285728"/>
            <a:ext cx="3286148" cy="5527040"/>
          </a:xfrm>
          <a:prstGeom prst="rect"/>
        </p:spPr>
        <p:txBody>
          <a:bodyPr wrap="square">
            <a:spAutoFit/>
          </a:bodyPr>
          <a:p>
            <a:pPr algn="ctr"/>
            <a:r>
              <a:rPr b="1" dirty="0" sz="2000" lang="ru-RU" smtClean="0">
                <a:solidFill>
                  <a:schemeClr val="accent2">
                    <a:lumMod val="75000"/>
                  </a:schemeClr>
                </a:solidFill>
                <a:latin typeface="Times New Roman" pitchFamily="18" charset="0"/>
                <a:cs typeface="Times New Roman" pitchFamily="18" charset="0"/>
              </a:rPr>
              <a:t>Листья жёлтые над городом кружатся</a:t>
            </a:r>
          </a:p>
          <a:p>
            <a:r>
              <a:rPr dirty="0" sz="1600" lang="ru-RU" smtClean="0">
                <a:latin typeface="Times New Roman" pitchFamily="18" charset="0"/>
                <a:cs typeface="Times New Roman" pitchFamily="18" charset="0"/>
              </a:rPr>
              <a:t>Осенней порой деревья сначала радуют нас яркими красками, но с приближением зимней поры начинают избавляться от листьев. Зачем и почему так происходит?</a:t>
            </a:r>
          </a:p>
          <a:p>
            <a:r>
              <a:rPr dirty="0" sz="1600" lang="ru-RU" smtClean="0">
                <a:latin typeface="Times New Roman" pitchFamily="18" charset="0"/>
                <a:cs typeface="Times New Roman" pitchFamily="18" charset="0"/>
              </a:rPr>
              <a:t>С приходом холодного времени года почва начинает промерзать. Деревья перестают получать нужное количество влаги и питательных веществ. Жизненные процессы начинают останавливаться, растения уходят в спячку. Для того чтобы не тратить силы на питание, растения вынуждены избавляться от лишнего груза — и сбрасывать листву.</a:t>
            </a:r>
          </a:p>
        </p:txBody>
      </p:sp>
      <p:pic>
        <p:nvPicPr>
          <p:cNvPr id="2097156" name="Рисунок 5" descr="https://avatars.mds.yandex.net/get-zen_doc/1579004/pub_5dcbe232136c034ec1805266_5dcbe65ca28a2f180f2b5922/scale_1200"/>
          <p:cNvPicPr>
            <a:picLocks/>
          </p:cNvPicPr>
          <p:nvPr/>
        </p:nvPicPr>
        <p:blipFill>
          <a:blip xmlns:r="http://schemas.openxmlformats.org/officeDocument/2006/relationships" r:embed="rId2"/>
          <a:srcRect/>
          <a:stretch>
            <a:fillRect/>
          </a:stretch>
        </p:blipFill>
        <p:spPr bwMode="auto">
          <a:xfrm>
            <a:off x="3500430" y="928670"/>
            <a:ext cx="5357850" cy="3929090"/>
          </a:xfrm>
          <a:prstGeom prst="rect"/>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dpi="0">
          <a:blip xmlns:r="http://schemas.openxmlformats.org/officeDocument/2006/relationships" r:embed="rId1">
            <a:lum/>
          </a:blip>
          <a:srcRect/>
          <a:stretch>
            <a:fillRect r="-29000" b="-18000"/>
          </a:stretch>
        </a:blipFill>
      </p:bgPr>
    </p:bg>
    <p:spTree>
      <p:nvGrpSpPr>
        <p:cNvPr id="26" name=""/>
        <p:cNvGrpSpPr/>
        <p:nvPr/>
      </p:nvGrpSpPr>
      <p:grpSpPr>
        <a:xfrm>
          <a:off x="0" y="0"/>
          <a:ext cx="0" cy="0"/>
          <a:chOff x="0" y="0"/>
          <a:chExt cx="0" cy="0"/>
        </a:xfrm>
      </p:grpSpPr>
      <p:sp>
        <p:nvSpPr>
          <p:cNvPr id="1048596" name="Прямоугольник 1"/>
          <p:cNvSpPr/>
          <p:nvPr/>
        </p:nvSpPr>
        <p:spPr>
          <a:xfrm>
            <a:off x="285720" y="285728"/>
            <a:ext cx="3857652" cy="5882640"/>
          </a:xfrm>
          <a:prstGeom prst="rect"/>
        </p:spPr>
        <p:txBody>
          <a:bodyPr wrap="square">
            <a:spAutoFit/>
          </a:bodyPr>
          <a:p>
            <a:r>
              <a:rPr dirty="0" sz="1600" lang="ru-RU" smtClean="0">
                <a:latin typeface="Times New Roman" pitchFamily="18" charset="0"/>
                <a:cs typeface="Times New Roman" pitchFamily="18" charset="0"/>
              </a:rPr>
              <a:t>У</a:t>
            </a:r>
            <a:r>
              <a:rPr dirty="0" sz="1600" lang="ru-RU" smtClean="0">
                <a:latin typeface="Times New Roman" pitchFamily="18" charset="0"/>
                <a:cs typeface="Times New Roman" pitchFamily="18" charset="0"/>
              </a:rPr>
              <a:t> основания черешка (узкая часть листа, место крепления листовой пластинки к стеблю) образуется особый отделительный пробковый слой, блокирующий «доставку» питательных веществ от дерева. Обессиленным листьям становится всё сложнее держаться на ветках и постепенно они начинают опадать. Как и при появлении разноцветной кроны, так и при листопаде, все процессы не протекают мгновенно. Именно поэтому сначала мы видим размеренную смену красок листвы, а затем медленное избавление деревьев от своего яркого наряда.</a:t>
            </a:r>
          </a:p>
          <a:p>
            <a:r>
              <a:rPr dirty="0" sz="1600" lang="ru-RU" smtClean="0">
                <a:latin typeface="Times New Roman" pitchFamily="18" charset="0"/>
                <a:cs typeface="Times New Roman" pitchFamily="18" charset="0"/>
              </a:rPr>
              <a:t>Листопад — обязательное условие существования деревьев, помогающее им ежегодно обновлять свою листву. С приходом весны через корни деревья снова начинают получать необходимое количество воды из оттаявшей почвы и возрождают свою пышную крону.</a:t>
            </a:r>
            <a:endParaRPr dirty="0" sz="1600" lang="ru-RU">
              <a:latin typeface="Times New Roman" pitchFamily="18" charset="0"/>
              <a:cs typeface="Times New Roman" pitchFamily="18" charset="0"/>
            </a:endParaRPr>
          </a:p>
        </p:txBody>
      </p:sp>
      <p:pic>
        <p:nvPicPr>
          <p:cNvPr id="2097157" name="Рисунок 2" descr="https://fsd.multiurok.ru/html/2020/04/20/s_5e9dbfe085519/img2.jpg"/>
          <p:cNvPicPr>
            <a:picLocks/>
          </p:cNvPicPr>
          <p:nvPr/>
        </p:nvPicPr>
        <p:blipFill>
          <a:blip xmlns:r="http://schemas.openxmlformats.org/officeDocument/2006/relationships" r:embed="rId2"/>
          <a:srcRect/>
          <a:stretch>
            <a:fillRect/>
          </a:stretch>
        </p:blipFill>
        <p:spPr bwMode="auto">
          <a:xfrm>
            <a:off x="4286248" y="1428736"/>
            <a:ext cx="4500594" cy="3714776"/>
          </a:xfrm>
          <a:prstGeom prst="rect"/>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dpi="0">
          <a:blip xmlns:r="http://schemas.openxmlformats.org/officeDocument/2006/relationships" r:embed="rId1">
            <a:lum/>
          </a:blip>
          <a:srcRect/>
          <a:stretch>
            <a:fillRect r="-29000" b="-18000"/>
          </a:stretch>
        </a:blipFill>
      </p:bgPr>
    </p:bg>
    <p:spTree>
      <p:nvGrpSpPr>
        <p:cNvPr id="27" name=""/>
        <p:cNvGrpSpPr/>
        <p:nvPr/>
      </p:nvGrpSpPr>
      <p:grpSpPr>
        <a:xfrm>
          <a:off x="0" y="0"/>
          <a:ext cx="0" cy="0"/>
          <a:chOff x="0" y="0"/>
          <a:chExt cx="0" cy="0"/>
        </a:xfrm>
      </p:grpSpPr>
      <p:sp>
        <p:nvSpPr>
          <p:cNvPr id="1048597" name="Прямоугольник 1"/>
          <p:cNvSpPr/>
          <p:nvPr/>
        </p:nvSpPr>
        <p:spPr>
          <a:xfrm>
            <a:off x="285720" y="285728"/>
            <a:ext cx="4714908" cy="6149340"/>
          </a:xfrm>
          <a:prstGeom prst="rect"/>
        </p:spPr>
        <p:txBody>
          <a:bodyPr wrap="square">
            <a:spAutoFit/>
          </a:bodyPr>
          <a:p>
            <a:r>
              <a:rPr b="1" dirty="0" lang="ru-RU" smtClean="0">
                <a:solidFill>
                  <a:schemeClr val="accent2">
                    <a:lumMod val="75000"/>
                  </a:schemeClr>
                </a:solidFill>
                <a:latin typeface="Times New Roman" pitchFamily="18" charset="0"/>
                <a:cs typeface="Times New Roman" pitchFamily="18" charset="0"/>
              </a:rPr>
              <a:t>Ёлки-иголки</a:t>
            </a:r>
          </a:p>
          <a:p>
            <a:r>
              <a:rPr dirty="0" sz="1600" lang="ru-RU" smtClean="0">
                <a:latin typeface="Times New Roman" pitchFamily="18" charset="0"/>
                <a:cs typeface="Times New Roman" pitchFamily="18" charset="0"/>
              </a:rPr>
              <a:t>Но почему же хвойные деревья так же не сбрасывают свою «зелень», ведь иголки — это тоже разновидность листьев?</a:t>
            </a:r>
          </a:p>
          <a:p>
            <a:r>
              <a:rPr dirty="0" sz="1600" lang="ru-RU" smtClean="0">
                <a:latin typeface="Times New Roman" pitchFamily="18" charset="0"/>
                <a:cs typeface="Times New Roman" pitchFamily="18" charset="0"/>
              </a:rPr>
              <a:t>Всё дело в строении иголочек. Верхний клеточный слой представляет собой плотную оболочку, покрытую тонким восковым слоем. Благодаря такой жёсткой «экипировке» хвойным деревьям не страшны холода. Особая форма хвоинок обеспечивает меньшую степень площади поверхности, следовательно иголки испаряют влаги значительно меньше, чем обычные листья.</a:t>
            </a:r>
          </a:p>
          <a:p>
            <a:r>
              <a:rPr dirty="0" sz="1600" lang="ru-RU" smtClean="0">
                <a:latin typeface="Times New Roman" pitchFamily="18" charset="0"/>
                <a:cs typeface="Times New Roman" pitchFamily="18" charset="0"/>
              </a:rPr>
              <a:t>Естественно, иголки тоже стареют и опадают. Однако происходит это не в один момент, а постепенно на протяжении года или даже нескольких лет, поэтому смена хвои протекает не так заметно, как у лиственных деревьев.</a:t>
            </a:r>
          </a:p>
          <a:p>
            <a:r>
              <a:rPr dirty="0" sz="1600" lang="ru-RU" smtClean="0">
                <a:latin typeface="Times New Roman" pitchFamily="18" charset="0"/>
                <a:cs typeface="Times New Roman" pitchFamily="18" charset="0"/>
              </a:rPr>
              <a:t>Но и среди хвойных деревьев есть исключения, например, лиственница. Она произрастает в суровых условиях и не может испарять влагу зимой. Поэтому, как и лиственные деревья, также с приближением зимы сбрасывает свою хвою.</a:t>
            </a:r>
            <a:endParaRPr dirty="0" sz="1600" lang="ru-RU">
              <a:latin typeface="Times New Roman" pitchFamily="18" charset="0"/>
              <a:cs typeface="Times New Roman" pitchFamily="18" charset="0"/>
            </a:endParaRPr>
          </a:p>
        </p:txBody>
      </p:sp>
      <p:pic>
        <p:nvPicPr>
          <p:cNvPr id="2097158" name="Рисунок 3" descr="https://wallbox.ru/resize/640x960/wallpapers/main2/201703/1484994038588335f67afde9.75180106.jpg"/>
          <p:cNvPicPr>
            <a:picLocks/>
          </p:cNvPicPr>
          <p:nvPr/>
        </p:nvPicPr>
        <p:blipFill>
          <a:blip xmlns:r="http://schemas.openxmlformats.org/officeDocument/2006/relationships" r:embed="rId2"/>
          <a:srcRect/>
          <a:stretch>
            <a:fillRect/>
          </a:stretch>
        </p:blipFill>
        <p:spPr bwMode="auto">
          <a:xfrm>
            <a:off x="5143504" y="500042"/>
            <a:ext cx="3500462" cy="5715016"/>
          </a:xfrm>
          <a:prstGeom prst="rect"/>
          <a:ln>
            <a:noFill/>
          </a:ln>
          <a:effectLst>
            <a:softEdge rad="11250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dpi="0">
          <a:blip xmlns:r="http://schemas.openxmlformats.org/officeDocument/2006/relationships" r:embed="rId1">
            <a:lum/>
          </a:blip>
          <a:srcRect/>
          <a:stretch>
            <a:fillRect r="-29000" b="-18000"/>
          </a:stretch>
        </a:blipFill>
      </p:bgPr>
    </p:bg>
    <p:spTree>
      <p:nvGrpSpPr>
        <p:cNvPr id="28" name=""/>
        <p:cNvGrpSpPr/>
        <p:nvPr/>
      </p:nvGrpSpPr>
      <p:grpSpPr>
        <a:xfrm>
          <a:off x="0" y="0"/>
          <a:ext cx="0" cy="0"/>
          <a:chOff x="0" y="0"/>
          <a:chExt cx="0" cy="0"/>
        </a:xfrm>
      </p:grpSpPr>
      <p:sp>
        <p:nvSpPr>
          <p:cNvPr id="1048598" name="Заголовок 1"/>
          <p:cNvSpPr>
            <a:spLocks noGrp="1"/>
          </p:cNvSpPr>
          <p:nvPr>
            <p:ph type="title"/>
          </p:nvPr>
        </p:nvSpPr>
        <p:spPr>
          <a:xfrm>
            <a:off x="457200" y="274638"/>
            <a:ext cx="2543164" cy="511156"/>
          </a:xfrm>
        </p:spPr>
        <p:txBody>
          <a:bodyPr>
            <a:normAutofit fontScale="90000"/>
          </a:bodyPr>
          <a:p>
            <a:pPr algn="l"/>
            <a:r>
              <a:rPr dirty="0" sz="2000" lang="ru-RU" smtClean="0">
                <a:latin typeface="Times New Roman" pitchFamily="18" charset="0"/>
                <a:cs typeface="Times New Roman" pitchFamily="18" charset="0"/>
              </a:rPr>
              <a:t>Интернет источники</a:t>
            </a:r>
            <a:r>
              <a:rPr dirty="0" sz="2000" lang="ru-RU" smtClean="0">
                <a:latin typeface="Times New Roman" pitchFamily="18" charset="0"/>
                <a:cs typeface="Times New Roman" pitchFamily="18" charset="0"/>
              </a:rPr>
              <a:t>:</a:t>
            </a:r>
            <a:endParaRPr dirty="0" sz="2000" lang="ru-RU">
              <a:latin typeface="Times New Roman" pitchFamily="18" charset="0"/>
              <a:cs typeface="Times New Roman" pitchFamily="18" charset="0"/>
            </a:endParaRPr>
          </a:p>
        </p:txBody>
      </p:sp>
      <p:sp>
        <p:nvSpPr>
          <p:cNvPr id="1048599" name="Содержимое 2"/>
          <p:cNvSpPr>
            <a:spLocks noGrp="1"/>
          </p:cNvSpPr>
          <p:nvPr>
            <p:ph idx="1"/>
          </p:nvPr>
        </p:nvSpPr>
        <p:spPr>
          <a:xfrm>
            <a:off x="428596" y="857232"/>
            <a:ext cx="8229600" cy="4525963"/>
          </a:xfrm>
        </p:spPr>
        <p:txBody>
          <a:bodyPr>
            <a:normAutofit/>
          </a:bodyPr>
          <a:p>
            <a:r>
              <a:rPr dirty="0" sz="1200" lang="en-US" smtClean="0">
                <a:latin typeface="Times New Roman" pitchFamily="18" charset="0"/>
                <a:cs typeface="Times New Roman" pitchFamily="18" charset="0"/>
                <a:hlinkClick r:id="rId2"/>
              </a:rPr>
              <a:t>https://</a:t>
            </a:r>
            <a:r>
              <a:rPr dirty="0" sz="1200" lang="en-US" smtClean="0">
                <a:latin typeface="Times New Roman" pitchFamily="18" charset="0"/>
                <a:cs typeface="Times New Roman" pitchFamily="18" charset="0"/>
                <a:hlinkClick r:id="rId2"/>
              </a:rPr>
              <a:t>zen.yandex.ru/media/id/594a2d8c7ddde8e638fbf619/pochemu-oseniu-na-dereviah-jelteiut-i-opadaiut-listia-5bf41f887d2f6500a96bf3fd?utm_source=serp</a:t>
            </a:r>
            <a:r>
              <a:rPr dirty="0" sz="1200" lang="ru-RU" smtClean="0">
                <a:latin typeface="Times New Roman" pitchFamily="18" charset="0"/>
                <a:cs typeface="Times New Roman" pitchFamily="18" charset="0"/>
              </a:rPr>
              <a:t> </a:t>
            </a:r>
            <a:endParaRPr dirty="0" sz="1200" lang="ru-RU">
              <a:latin typeface="Times New Roman" pitchFamily="18" charset="0"/>
              <a:cs typeface="Times New Roman" pitchFamily="18" charset="0"/>
            </a:endParaRPr>
          </a:p>
        </p:txBody>
      </p:sp>
      <p:pic>
        <p:nvPicPr>
          <p:cNvPr id="2097159" name="Рисунок 3" descr="https://korrnews.ru/wp-content/uploads/2019/09/1-109.jpg"/>
          <p:cNvPicPr>
            <a:picLocks/>
          </p:cNvPicPr>
          <p:nvPr/>
        </p:nvPicPr>
        <p:blipFill>
          <a:blip xmlns:r="http://schemas.openxmlformats.org/officeDocument/2006/relationships" r:embed="rId3"/>
          <a:srcRect/>
          <a:stretch>
            <a:fillRect/>
          </a:stretch>
        </p:blipFill>
        <p:spPr bwMode="auto">
          <a:xfrm>
            <a:off x="1643042" y="1500174"/>
            <a:ext cx="5940425" cy="3960283"/>
          </a:xfrm>
          <a:prstGeom prst="roundRect">
            <a:avLst>
              <a:gd name="adj" fmla="val 8594"/>
            </a:avLst>
          </a:prstGeom>
          <a:solidFill>
            <a:srgbClr val="FFFFFF">
              <a:shade val="85000"/>
            </a:srgbClr>
          </a:solidFill>
          <a:ln>
            <a:noFill/>
          </a:ln>
          <a:effectLst>
            <a:reflection algn="bl" blurRad="12700" dir="5400000" dist="5000" endPos="28000" rotWithShape="0" stA="38000" sy="-100000"/>
          </a:effectLst>
        </p:spPr>
      </p:pic>
    </p:spTree>
  </p:cSld>
  <p:clrMapOvr>
    <a:masterClrMapping/>
  </p:clrMapOvr>
</p:sld>
</file>

<file path=ppt/theme/theme1.xml><?xml version="1.0" encoding="utf-8"?>
<a:theme xmlns:a="http://schemas.openxmlformats.org/drawingml/2006/main" name="Тема Office">
  <a:themeElements>
    <a:clrScheme name="Стандартная">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ScaleCrop>0</ScaleCrop>
  <LinksUpToDate>0</LinksUpToDate>
  <AppVersion>12.0000</AppVersion>
</Properties>
</file>

<file path=docProps/core.xml><?xml version="1.0" encoding="utf-8"?>
<cp:coreProperties xmlns:cp="http://schemas.openxmlformats.org/package/2006/metadata/core-properties" xmlns:dc="http://purl.org/dc/elements/1.1/" xmlns:dcterms="http://purl.org/dc/terms/" xmlns:xsi="http://www.w3.org/2001/XMLSchema-instance">
  <dc:title>Самые необычные насекомые планеты. </dc:title>
  <dc:creator>USER</dc:creator>
  <cp:lastModifiedBy>admin</cp:lastModifiedBy>
  <dcterms:created xsi:type="dcterms:W3CDTF">2020-04-13T07:46:09Z</dcterms:created>
  <dcterms:modified xsi:type="dcterms:W3CDTF">2020-11-07T16:35:10Z</dcterms:modified>
</cp:coreProperties>
</file>