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72" r:id="rId2"/>
    <p:sldId id="270" r:id="rId3"/>
    <p:sldId id="271" r:id="rId4"/>
    <p:sldId id="273" r:id="rId5"/>
    <p:sldId id="276" r:id="rId6"/>
    <p:sldId id="275" r:id="rId7"/>
    <p:sldId id="27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228" autoAdjust="0"/>
  </p:normalViewPr>
  <p:slideViewPr>
    <p:cSldViewPr>
      <p:cViewPr varScale="1">
        <p:scale>
          <a:sx n="98" d="100"/>
          <a:sy n="98" d="100"/>
        </p:scale>
        <p:origin x="-3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4CB418-D0E8-4643-A38A-7DED6483E7C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4087F-D833-41FE-9B50-0CA2A2B3E8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8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4087F-D833-41FE-9B50-0CA2A2B3E8C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054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4087F-D833-41FE-9B50-0CA2A2B3E8C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705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271E9-135E-4606-B25A-C25D5E754693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8C7B9-13CF-474D-B062-66182F9A15D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271E9-135E-4606-B25A-C25D5E754693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8C7B9-13CF-474D-B062-66182F9A1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271E9-135E-4606-B25A-C25D5E754693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8C7B9-13CF-474D-B062-66182F9A1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271E9-135E-4606-B25A-C25D5E754693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8C7B9-13CF-474D-B062-66182F9A1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271E9-135E-4606-B25A-C25D5E754693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8C7B9-13CF-474D-B062-66182F9A15D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271E9-135E-4606-B25A-C25D5E754693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8C7B9-13CF-474D-B062-66182F9A1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271E9-135E-4606-B25A-C25D5E754693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8C7B9-13CF-474D-B062-66182F9A1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271E9-135E-4606-B25A-C25D5E754693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8C7B9-13CF-474D-B062-66182F9A1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271E9-135E-4606-B25A-C25D5E754693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8C7B9-13CF-474D-B062-66182F9A1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271E9-135E-4606-B25A-C25D5E754693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8C7B9-13CF-474D-B062-66182F9A15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271E9-135E-4606-B25A-C25D5E754693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938C7B9-13CF-474D-B062-66182F9A15D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7271E9-135E-4606-B25A-C25D5E754693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38C7B9-13CF-474D-B062-66182F9A15D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899592" y="165712"/>
            <a:ext cx="7848872" cy="643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76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67544" y="2780928"/>
            <a:ext cx="7762056" cy="3543672"/>
          </a:xfrm>
        </p:spPr>
        <p:txBody>
          <a:bodyPr>
            <a:normAutofit fontScale="92500"/>
          </a:bodyPr>
          <a:lstStyle/>
          <a:p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Пресс-подборщик рулонный ППР-120 </a:t>
            </a:r>
            <a:r>
              <a:rPr lang="ru-RU" sz="28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Pelikan</a:t>
            </a: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(таблица 5) предназначен для подбора валков сена естественных и сеяных трав или соломы, прессования их в рулоны цилиндрической формы с последующей обмоткой шпагатом.</a:t>
            </a:r>
            <a:b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28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Pelikan</a:t>
            </a: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применяется в зонах равнинного землепользования и </a:t>
            </a:r>
            <a:r>
              <a:rPr lang="ru-RU" sz="28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агрегатируется</a:t>
            </a: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с тракторами тягового класса 0,9 и 1,4 </a:t>
            </a:r>
            <a:r>
              <a:rPr lang="ru-RU" sz="28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т.с</a:t>
            </a:r>
            <a:r>
              <a:rPr lang="ru-RU" sz="2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r>
              <a:rPr lang="ru-RU" sz="2400" dirty="0">
                <a:solidFill>
                  <a:srgbClr val="03030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440064"/>
            <a:ext cx="4464496" cy="234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223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58165"/>
            <a:ext cx="9036496" cy="679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22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Компания </a:t>
            </a:r>
            <a:r>
              <a:rPr lang="ru-RU" sz="64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Krone</a:t>
            </a:r>
            <a: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предлагает на рынке рулонные пресс-подборщики серии </a:t>
            </a:r>
            <a:r>
              <a:rPr lang="ru-RU" sz="64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Comprima</a:t>
            </a:r>
            <a: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различными размерами прессовальной камеры, </a:t>
            </a:r>
            <a:r>
              <a:rPr lang="ru-RU" sz="64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крупнопакующие</a:t>
            </a:r>
            <a: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пресс-подборщики </a:t>
            </a:r>
            <a:r>
              <a:rPr lang="ru-RU" sz="64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BiG</a:t>
            </a:r>
            <a: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4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Pack</a:t>
            </a:r>
            <a: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также серию универсальных подборщиков-накопителей </a:t>
            </a:r>
            <a:r>
              <a:rPr lang="ru-RU" sz="64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Titan</a:t>
            </a:r>
            <a: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универсальных прицепов ZX</a:t>
            </a:r>
            <a:r>
              <a:rPr lang="ru-RU" sz="6400" dirty="0" smtClean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6400" dirty="0" smtClean="0">
              <a:solidFill>
                <a:srgbClr val="030303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6400" dirty="0" err="1" smtClean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Comprima</a:t>
            </a:r>
            <a:r>
              <a:rPr lang="ru-RU" sz="6400" dirty="0" smtClean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слово, производное от латинского </a:t>
            </a:r>
            <a:r>
              <a:rPr lang="ru-RU" sz="64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comprimere</a:t>
            </a:r>
            <a: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 означает «сжимать</a:t>
            </a:r>
            <a:r>
              <a:rPr lang="ru-RU" sz="6400" dirty="0" smtClean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6400" dirty="0" smtClean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Отличительным </a:t>
            </a:r>
            <a: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признаком пресс-подборщиков </a:t>
            </a:r>
            <a:r>
              <a:rPr lang="ru-RU" sz="64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Comprima</a:t>
            </a:r>
            <a: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является инновационная система прессования </a:t>
            </a:r>
            <a:r>
              <a:rPr lang="ru-RU" sz="64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NovoGrip</a:t>
            </a:r>
            <a: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6400" b="1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комбинация </a:t>
            </a:r>
            <a:r>
              <a:rPr lang="ru-RU" sz="6400" b="1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резино</a:t>
            </a:r>
            <a:r>
              <a:rPr lang="ru-RU" sz="6400" b="1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-тканевых ремней и поперечных планок</a:t>
            </a:r>
            <a: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используемая в качестве рабочего органа для вращения и уплотнения рулона. Благодаря такому сочетанию пресс-подборщики </a:t>
            </a:r>
            <a:r>
              <a:rPr lang="ru-RU" sz="64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Comprima</a:t>
            </a:r>
            <a: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обеспечивают сумму преимуществ цепочно-планчатых и ременных технологий. Эта система находит применение в пресс-подборщиках как с константной, так и с вариационной камерой прессования.</a:t>
            </a:r>
            <a:b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4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0"/>
            <a:ext cx="6192688" cy="242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734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332656"/>
            <a:ext cx="8964488" cy="7349257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Кроме того, </a:t>
            </a:r>
            <a:r>
              <a:rPr lang="ru-RU" sz="16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Krone</a:t>
            </a:r>
            <a: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предлагает потребителям все модели пресс-подборщиков с неуправляемыми </a:t>
            </a:r>
            <a:r>
              <a:rPr lang="ru-RU" sz="16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граблинами</a:t>
            </a:r>
            <a: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EasyFlow</a:t>
            </a:r>
            <a: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которые работают без сложного механизма управления </a:t>
            </a:r>
            <a:r>
              <a:rPr lang="ru-RU" sz="16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граблинами</a:t>
            </a:r>
            <a: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Особенностью </a:t>
            </a:r>
            <a:r>
              <a:rPr lang="ru-RU" sz="16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EasyFlow</a:t>
            </a:r>
            <a: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является </a:t>
            </a:r>
            <a:r>
              <a:rPr lang="ru-RU" sz="1600" b="1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волнообразная конструкция оцинкованного скребка </a:t>
            </a:r>
            <a: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(основная концепция работы подборщика с так называемой неуправляемой </a:t>
            </a:r>
            <a:r>
              <a:rPr lang="ru-RU" sz="16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граблиной</a:t>
            </a:r>
            <a: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состоит в том, что все эксцентрические элементы в подбирающей группе заменены на обычные </a:t>
            </a:r>
            <a:r>
              <a:rPr lang="ru-RU" sz="1600" b="1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подпружиненные зубья </a:t>
            </a:r>
            <a:r>
              <a:rPr lang="ru-RU" sz="1600" b="1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граблин</a:t>
            </a:r>
            <a: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благодаря изменению геометрии скребка масса не забивается). Эта конструкция обеспечивает непрерывный поток убираемой массы при погружении зубьев. В сравнении с традиционными системами число оборотов </a:t>
            </a:r>
            <a:r>
              <a:rPr lang="ru-RU" sz="16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EasyFlow</a:t>
            </a:r>
            <a: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больше на 30%, соответственно пресс-подборщик может </a:t>
            </a:r>
            <a:r>
              <a:rPr lang="ru-RU" sz="16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агрегатироваться</a:t>
            </a:r>
            <a: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большей скоростью, достигая высокой производительности. Большая ширина захвата 2,15 м предоставляет преимущества при работе с большими валками и при прохождении поворотов. Серийный прижимной валец обеспечивает беспрерывный поток материала даже при неравномерных валках. Пять </a:t>
            </a:r>
            <a:r>
              <a:rPr lang="ru-RU" sz="16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граблин</a:t>
            </a:r>
            <a: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расстоянием между зубьями 55 мм осуществляют безупречно чистый подбор.</a:t>
            </a:r>
            <a:br>
              <a:rPr lang="ru-RU" sz="16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407545"/>
            <a:ext cx="3394720" cy="24504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968" y="4077072"/>
            <a:ext cx="4342545" cy="268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005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lvl="0">
              <a:spcAft>
                <a:spcPts val="1000"/>
              </a:spcAft>
              <a:buClr>
                <a:srgbClr val="0BD0D9"/>
              </a:buClr>
            </a:pPr>
            <a:r>
              <a:rPr lang="ru-RU" sz="1200" b="1" dirty="0" err="1" smtClean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Comprima</a:t>
            </a:r>
            <a:r>
              <a:rPr lang="ru-RU" sz="1200" b="1" dirty="0" smtClean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F125, F125XC </a:t>
            </a:r>
            <a: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пресс-подборщики с константной камерой прессования для рулонов диаметром 1,25 м. </a:t>
            </a:r>
            <a:r>
              <a:rPr lang="ru-RU" sz="12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Comprima</a:t>
            </a:r>
            <a: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F155, F155XC – пресс-подборщики с </a:t>
            </a:r>
            <a:r>
              <a:rPr lang="ru-RU" sz="12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полувариационной</a:t>
            </a:r>
            <a: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прессовальной камерой для шести различных диаметров рулонов – от 1,25 до 1,50 м. </a:t>
            </a:r>
            <a:r>
              <a:rPr lang="ru-RU" sz="12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Comprima</a:t>
            </a:r>
            <a: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V150, V150XC – пресс-подборщики с  возможностью формирования  рулонов диаметром от 1,00 м до 1,50 м. Прессовальная система </a:t>
            </a:r>
            <a:r>
              <a:rPr lang="ru-RU" sz="12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Novo-Grip</a:t>
            </a:r>
            <a: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обеспечивает высочайшую плотность прессования даже при формировании рулонов большого размера.</a:t>
            </a:r>
            <a:b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Comprima</a:t>
            </a:r>
            <a:r>
              <a:rPr lang="ru-RU" sz="1200" b="1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V180, V180XC </a:t>
            </a:r>
            <a: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пресс-подборщики с вариационной прессовальной камерой для рулонов диаметром от 0,90 м до 1,80 м. Два раздельно работающих планчатых транспортера с ремнями </a:t>
            </a:r>
            <a:r>
              <a:rPr lang="ru-RU" sz="12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NovoGrip</a:t>
            </a:r>
            <a: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>
              <a:spcAft>
                <a:spcPts val="1000"/>
              </a:spcAft>
              <a:buClr>
                <a:srgbClr val="0BD0D9"/>
              </a:buClr>
            </a:pPr>
            <a:r>
              <a:rPr lang="ru-RU" sz="1200" b="1" dirty="0" err="1" smtClean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Comprima</a:t>
            </a:r>
            <a:r>
              <a:rPr lang="ru-RU" sz="1200" b="1" dirty="0" smtClean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CF155XC </a:t>
            </a:r>
            <a: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комбинация, объединившая в себе функции прессования с </a:t>
            </a:r>
            <a:r>
              <a:rPr lang="ru-RU" sz="1200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полувариационной</a:t>
            </a:r>
            <a: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камерой и обматывания рулонов. Пресс-подборщик и обмотчик рулонов диаметром от 1,25 до 1,50 м с опционально оснащающимся устройством двойной обвязки шпагатом и сеткой.</a:t>
            </a:r>
            <a:b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err="1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Comprima</a:t>
            </a:r>
            <a:r>
              <a:rPr lang="ru-RU" sz="1200" b="1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CV150XC </a:t>
            </a:r>
            <a:r>
              <a:rPr lang="ru-RU" sz="1200" dirty="0">
                <a:solidFill>
                  <a:srgbClr val="03030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комбинация пресс-подборщика с вариационной прессовальной камерой и обмотчиком для рулонов диаметром от 1,00 до 1,50 м. Роторный режущий аппарат XC с 17 ножами является серийным оборудованием.</a:t>
            </a:r>
            <a:endParaRPr lang="ru-RU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-39343"/>
            <a:ext cx="3600400" cy="210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72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64892"/>
            <a:ext cx="8507288" cy="666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307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1" y="260649"/>
            <a:ext cx="8229600" cy="64807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пресс-подборщик рулонный          п-п </a:t>
            </a:r>
            <a:r>
              <a:rPr lang="ru-RU" sz="1600" dirty="0" err="1" smtClean="0"/>
              <a:t>тюковый</a:t>
            </a:r>
            <a:r>
              <a:rPr lang="ru-RU" sz="1600" dirty="0" smtClean="0"/>
              <a:t>                               п-п кормоуборочный навесной</a:t>
            </a:r>
            <a:endParaRPr lang="ru-RU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52737"/>
            <a:ext cx="2295525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037" y="1052737"/>
            <a:ext cx="2767929" cy="1759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052737"/>
            <a:ext cx="271804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624" y="2996952"/>
            <a:ext cx="20193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996952"/>
            <a:ext cx="2255142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852936"/>
            <a:ext cx="2501846" cy="157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912" y="4581128"/>
            <a:ext cx="2143125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348" y="4722976"/>
            <a:ext cx="2557047" cy="1656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9" y="4722976"/>
            <a:ext cx="2501846" cy="165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995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</TotalTime>
  <Words>368</Words>
  <Application>Microsoft Office PowerPoint</Application>
  <PresentationFormat>Экран (4:3)</PresentationFormat>
  <Paragraphs>10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пресс-подборщик рулонный          п-п тюковый                               п-п кормоуборочный навесной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Подборщики</dc:title>
  <dc:creator>User</dc:creator>
  <cp:lastModifiedBy>User</cp:lastModifiedBy>
  <cp:revision>38</cp:revision>
  <dcterms:created xsi:type="dcterms:W3CDTF">2013-05-12T15:03:45Z</dcterms:created>
  <dcterms:modified xsi:type="dcterms:W3CDTF">2020-11-14T07:51:53Z</dcterms:modified>
</cp:coreProperties>
</file>