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656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18-01-15T09:07:12.91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5085 8830 0,'0'0'47,"0"25"-31,25 0-1,-25-25 1,25 25 0,-1 0 15,1-25-31,0 24 15,25 1 17,-26-25-17,1 0 1,0 0-1,25 0 1,-1-25 15,-24 25-15,0-24-1,0-26 1,24 25 0,-49-24-1,25 24 1,0-25-1,0 1 1,-1 24 0,-24-25-1,25 25 1,-25-49-1,0 49 1,0 0 0,0 1-1,0-51 16,0 50-15,0-24 0,-25 24-1,1 0 1,-1 0-1,0 25 1,-25 0 0,26 0 15,24 0 0,-25 0-15</inkml:trace>
  <inkml:trace contextRef="#ctx0" brushRef="#br0" timeOffset="13349.3625">23540 10319 0,'24'0'47,"51"0"0,-50 0-47,24 0 16,1 25 15,-1-1-16,1 26 1,-25-25 0,49 49-1,-24-24 1,-25-1-1,24 51 1,-24-1 15,-25 0-15,0-25-1,0 1 1,0-26 0,0 26-16,0-1 15,-25 1 1,1-26-1,-1 26 1,0-26 0,0 1-16,-24 0 15,24-1 1,-25 1-1,0-25 1,26-1 0,-26 26-1,-49-25 1,49 0-1,1-25 1,-1 0 0,0 24-1,1-24 1,-1 0-16,1 0 15,24 0 1,-25 0 0,25 0-1,1 0 1,-26 25-1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3802C-8EFC-444F-BD99-DF70AB6E3159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B2FC4-0F25-4991-B1FD-CE09D2F8D3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532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dic.nsf/ruwiki/1854146#cite_note-agro-3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03030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Принцип работы пресс-подборщика с изменяющейся транспортерной камерой прессования заключается в следующем. Подборщик (1) подбирает валок и передает его в зазор между прессующим барабаном (2) и нижним транспортером (3). Здесь валок </a:t>
            </a:r>
            <a:r>
              <a:rPr lang="ru-RU" sz="1200" dirty="0" err="1" smtClean="0">
                <a:solidFill>
                  <a:srgbClr val="03030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подпрессовывается</a:t>
            </a:r>
            <a:r>
              <a:rPr lang="ru-RU" sz="1200" dirty="0" smtClean="0">
                <a:solidFill>
                  <a:srgbClr val="03030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поступает в рабочую петлю (4), где скручивается в рулон и окончательно прессуется за счет скручивания. Когда рулон достигнет диаметра примерно 1 метра, рабочая петля увеличится так, что холостая петля (5) станет минимальной, ее датчик введет в действие вязальный аппарат. Вязальный аппарат обмотает рулон шпагатом, откроется задний клапан (6), и готовый рулон упадет на землю. Клапан закроется, и процесс повторится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4087F-D833-41FE-9B50-0CA2A2B3E8C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242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03030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Принцип работы пресс-подборщика с изменяющейся вальцовой камерой заключается в следующем. Подборщик подбирает валок и передает в зазор между прессующим барабаном. Здесь валок </a:t>
            </a:r>
            <a:r>
              <a:rPr lang="ru-RU" sz="1200" dirty="0" err="1" smtClean="0">
                <a:solidFill>
                  <a:srgbClr val="03030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подпрессовывается</a:t>
            </a:r>
            <a:r>
              <a:rPr lang="ru-RU" sz="1200" dirty="0" smtClean="0">
                <a:solidFill>
                  <a:srgbClr val="030303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поступает в прессовальную камеру, где сворачивается в рулон и окончательно прессуется за счет скручивания вальцами. Так как вначале рулон небольшого диаметра и верхние вальцы на него не действуют, то рулон имеет небольшую плотность. По мере увеличения диаметра рулона на него начинают воздействовать и верхние вальцы, плотность его возрастает. Когда рулон займет весь объем прессующей камеры и уплотнится, срабатывает вязальный аппарат. После обвязки прессовальная камера открывается, и готовый рулон падает на поле. Потом камера закроется, и процесс повторится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4087F-D833-41FE-9B50-0CA2A2B3E8C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63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endParaRPr lang="ru-RU" sz="1050" b="1" dirty="0" smtClean="0">
              <a:solidFill>
                <a:srgbClr val="4F81BD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Валок подбирается пружинными зубьями подборщика и шнеком направляется в приёмную камеру пресса. Тюки спрессованного сена связываются посредством вязальных аппаратов. Вязальный аппарат </a:t>
            </a:r>
            <a:r>
              <a:rPr lang="ru-RU" sz="1200" dirty="0" err="1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включаетсяавтоматически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</a:rPr>
              <a:t> давлением движущегося в камере сена. Две иглы обматывают тюки двумя нитями шпагата, связывают узлы и затягивают их.</a:t>
            </a:r>
            <a:r>
              <a:rPr lang="ru-RU" sz="1200" u="sng" baseline="30000" dirty="0" smtClean="0">
                <a:solidFill>
                  <a:srgbClr val="5F5DB7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hlinkClick r:id="rId3"/>
              </a:rPr>
              <a:t>[3]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4087F-D833-41FE-9B50-0CA2A2B3E8C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727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8577518" cy="936104"/>
          </a:xfrm>
        </p:spPr>
        <p:txBody>
          <a:bodyPr/>
          <a:lstStyle/>
          <a:p>
            <a:pPr algn="l"/>
            <a:r>
              <a:rPr lang="ru-RU" dirty="0" smtClean="0"/>
              <a:t>     Подборщики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36" y="1340768"/>
            <a:ext cx="3352655" cy="2458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742" y="4006056"/>
            <a:ext cx="3968464" cy="26456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742" y="1270747"/>
            <a:ext cx="3881482" cy="25346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87" y="4117969"/>
            <a:ext cx="3306028" cy="247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2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4617B"/>
                </a:solidFill>
              </a:rPr>
              <a:t>Пресс-подборщик</a:t>
            </a:r>
            <a:r>
              <a:rPr lang="en-US" sz="3200" dirty="0">
                <a:solidFill>
                  <a:srgbClr val="04617B"/>
                </a:solidFill>
              </a:rPr>
              <a:t> AMT</a:t>
            </a:r>
            <a:r>
              <a:rPr lang="ru-RU" sz="3200" dirty="0">
                <a:solidFill>
                  <a:srgbClr val="04617B"/>
                </a:solidFill>
              </a:rPr>
              <a:t>.</a:t>
            </a:r>
            <a:r>
              <a:rPr lang="en-US" sz="3200" dirty="0">
                <a:solidFill>
                  <a:srgbClr val="04617B"/>
                </a:solidFill>
              </a:rPr>
              <a:t>CORSA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ru-RU" b="1" dirty="0" smtClean="0"/>
              <a:t>Транспортировка </a:t>
            </a:r>
            <a:r>
              <a:rPr lang="ru-RU" b="1" dirty="0"/>
              <a:t>и хранение:</a:t>
            </a:r>
          </a:p>
          <a:p>
            <a:pPr>
              <a:lnSpc>
                <a:spcPct val="120000"/>
              </a:lnSpc>
            </a:pP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    Пресс-подборщики АМТ.CORSA не приспособлены для езды по общественным дорогам. Если возникла необходимость их транспортировки, то она осуществляется автомобильным транспортом.</a:t>
            </a:r>
          </a:p>
          <a:p>
            <a:pPr>
              <a:lnSpc>
                <a:spcPct val="120000"/>
              </a:lnSpc>
            </a:pPr>
            <a:r>
              <a:rPr lang="ru-RU" dirty="0"/>
              <a:t>    Пресс-подборщики АМТ.CORSA хранят в крытых помещениях для предохранения от атмосферных воздействий во избежание коррозии.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08720"/>
            <a:ext cx="4354812" cy="248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6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b="1" dirty="0"/>
              <a:t>Принцип работы подборщика-копнителя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При движении трактора подборщик собирает валки и передает на транспортер. Затем сено попадает в камеру, где оно с помощью вращающегося дна и вальцов проворачивается и тем самым уплотняется. При заполнении камеры срабатывает датчик, задняя стенка камеры открывается, и сформированная копна автоматически выгружается. Затем процесс повторяется снова.</a:t>
            </a:r>
          </a:p>
          <a:p>
            <a:pPr>
              <a:lnSpc>
                <a:spcPct val="120000"/>
              </a:lnSpc>
            </a:pP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Работа подборщика-копнителя осуществляется с помощью гидросистемы.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1073134"/>
            <a:ext cx="1594520" cy="124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5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Устройство тюкового пресс-подборщика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16054"/>
            <a:ext cx="4038600" cy="2770479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100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</a:t>
            </a:r>
            <a:endParaRPr lang="ru-RU" sz="1600" b="1" dirty="0">
              <a:solidFill>
                <a:srgbClr val="4F81BD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приемное устройство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прессующая часть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вязальный аппарат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60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механизм передачи движения и регулировки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433" y="3933056"/>
            <a:ext cx="3871871" cy="27363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7200" y="4586532"/>
            <a:ext cx="296267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b="1" dirty="0">
                <a:solidFill>
                  <a:prstClr val="black"/>
                </a:solidFill>
              </a:rPr>
              <a:t>Этапы работы: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endParaRPr lang="ru-RU" sz="2000" dirty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solidFill>
                  <a:prstClr val="black"/>
                </a:solidFill>
              </a:rPr>
              <a:t>    Подбор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solidFill>
                  <a:prstClr val="black"/>
                </a:solidFill>
              </a:rPr>
              <a:t>    Прессование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solidFill>
                  <a:prstClr val="black"/>
                </a:solidFill>
              </a:rPr>
              <a:t>    Выгрузка тюков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endParaRPr lang="ru-RU" sz="2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5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435280" cy="1143000"/>
          </a:xfrm>
        </p:spPr>
        <p:txBody>
          <a:bodyPr/>
          <a:lstStyle/>
          <a:p>
            <a:r>
              <a:rPr lang="ru-RU" dirty="0" smtClean="0"/>
              <a:t>Назначение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Назначение: Пресс-подборщик используется в производстве сенажа и силоса для подбора валков сена и соломы для последующего их прессования с одновременной обмоткой шпагатом. </a:t>
            </a:r>
          </a:p>
          <a:p>
            <a:endParaRPr lang="ru-RU" sz="1800" dirty="0"/>
          </a:p>
          <a:p>
            <a:r>
              <a:rPr lang="ru-RU" sz="1800" dirty="0">
                <a:solidFill>
                  <a:srgbClr val="FF0000"/>
                </a:solidFill>
              </a:rPr>
              <a:t>Благодаря рулонным пресс-подборщикам </a:t>
            </a:r>
            <a:r>
              <a:rPr lang="ru-RU" sz="1800" dirty="0" smtClean="0">
                <a:solidFill>
                  <a:srgbClr val="FF0000"/>
                </a:solidFill>
              </a:rPr>
              <a:t>появляется </a:t>
            </a:r>
            <a:r>
              <a:rPr lang="ru-RU" sz="1800" dirty="0">
                <a:solidFill>
                  <a:srgbClr val="FF0000"/>
                </a:solidFill>
              </a:rPr>
              <a:t>возможность осуществлять компактную транспортировку и дальнейшее хранение силоса и сенажа. </a:t>
            </a:r>
            <a:r>
              <a:rPr lang="ru-RU" sz="1800" dirty="0" smtClean="0">
                <a:solidFill>
                  <a:srgbClr val="FF0000"/>
                </a:solidFill>
              </a:rPr>
              <a:t>Немаловажными </a:t>
            </a:r>
            <a:r>
              <a:rPr lang="ru-RU" sz="1800" dirty="0">
                <a:solidFill>
                  <a:srgbClr val="FF0000"/>
                </a:solidFill>
              </a:rPr>
              <a:t>также оказываются такие черты этих пресс-подборщиков, как высокая производительность, надежность, экономия энергоресурсов и простота в эксплуатации.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984" y="4882656"/>
            <a:ext cx="2779985" cy="18587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07" y="4510293"/>
            <a:ext cx="3287982" cy="23477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653136"/>
            <a:ext cx="3777588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17247"/>
            <a:ext cx="2818656" cy="148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4617B"/>
                </a:solidFill>
              </a:rPr>
              <a:t>Назначение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Пресс-подборщики предназначаются для подбора валков сена естественных и сеяных трав и соломы с последующим их прессованием в тюки или рулоны с одновременной обмоткой шпагатом. Пресс-подборщики дают возможность компактной транспортировки и последующего хранения сенажа и силоса.</a:t>
            </a:r>
            <a:br>
              <a:rPr lang="ru-RU" sz="20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способу </a:t>
            </a:r>
            <a:r>
              <a:rPr lang="ru-RU" sz="20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утрамбовывания</a:t>
            </a:r>
            <a:r>
              <a:rPr lang="ru-RU" sz="20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сенажа и силоса пресс-подборщики делятся на два вида: рулонные и тюковые.</a:t>
            </a:r>
            <a:br>
              <a:rPr lang="ru-RU" sz="20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470581"/>
            <a:ext cx="3593976" cy="2395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467133"/>
            <a:ext cx="2808312" cy="198467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Рукописный ввод 5"/>
              <p14:cNvContentPartPr/>
              <p14:nvPr/>
            </p14:nvContentPartPr>
            <p14:xfrm>
              <a:off x="1830600" y="2955600"/>
              <a:ext cx="6849360" cy="1330920"/>
            </p14:xfrm>
          </p:contentPart>
        </mc:Choice>
        <mc:Fallback xmlns="">
          <p:pic>
            <p:nvPicPr>
              <p:cNvPr id="6" name="Рукописный ввод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21240" y="2946240"/>
                <a:ext cx="6868080" cy="1349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9164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Классификация рулонных пресс-подборщиков</a:t>
            </a:r>
            <a:br>
              <a:rPr lang="ru-RU" sz="2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типу прессовальной камеры:</a:t>
            </a:r>
            <a:br>
              <a:rPr lang="ru-RU" sz="28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 постоянной камерой прессования;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 переменной камерой прессования.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типу прессующего элемента:</a:t>
            </a:r>
            <a:br>
              <a:rPr lang="ru-RU" sz="28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 ременным транспортером;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 планчатым транспортером;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 вальцами.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Пресс-подборщик с постоянной вальцовой камерой прессования</a:t>
            </a:r>
            <a:br>
              <a:rPr lang="ru-RU" sz="28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этого типа пресс-подборщиков прессовальная камера не меняет своего объема, поэтому сердцевина рулона получается рыхлой, </a:t>
            </a:r>
            <a:r>
              <a:rPr lang="ru-RU" sz="28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недопрессованной</a:t>
            </a: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начале прессования камера полупустая и рулон не прессуется верхними вальцами.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Пресс-подборщик с постоянной транспортерной камерой прессования</a:t>
            </a: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этого типа пресс-подборщиков прессовальная камера не меняет своего объема, поэтому сердцевина рулона получается рыхлой, </a:t>
            </a:r>
            <a:r>
              <a:rPr lang="ru-RU" sz="28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недопрессованной</a:t>
            </a: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начале прессования камера полупустая и рулон не прессуется верхним транспортером.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Пресс-подборщик с изменяющейся транспортерной камерой прессования. 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556807"/>
            <a:ext cx="2458616" cy="2221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2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Пресс-подборщик с изменяющейся транспортерной камерой прессования</a:t>
            </a:r>
            <a:r>
              <a:rPr lang="ru-RU" sz="5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 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 этого типа пресс-подборщиков прессовальная камера увеличивается в объеме по мере заполнения. Рулон получается практически одной плотности за счет постоянного контакта между прессующими элементами и рулоном. Такой пресс-подборщик состоит из подборщика (1), прессующего барабана (2), нижнего транспортера (3), рабочей петли (4), верхнего натяжного ролика с петлей (5), заднего клапана (6) и вязального аппарата (на рисунке не показан), а также рамы, опорных колес, прицепного устройства и механизма привода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746" y="1253551"/>
            <a:ext cx="3942539" cy="28737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20072" y="4091937"/>
            <a:ext cx="2304256" cy="1417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</a:t>
            </a:r>
            <a:endParaRPr lang="ru-RU" sz="1100" b="1" dirty="0">
              <a:solidFill>
                <a:srgbClr val="4F81BD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5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прессующий ремень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5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натяжное устройство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5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подвижный валик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5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барабан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5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</a:rPr>
              <a:t>транспортёр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9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624"/>
            <a:ext cx="9144000" cy="679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Пресс-подборщик с изменяющейся вальцовой камерой прессования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 этого типа пресс-подборщиков сено постоянно прессуется за счет поджатия рулона несколькими верхними вальцами, которые в начальный период находятся внизу и поднимаются вверх по мере увеличения рулона.</a:t>
            </a:r>
            <a:b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Пресс-подборщик с изменяющейся вальцовой камерой прессования состоит из подборщика; прессовальной камеры; вальцов, расположенных по периметру прессовальной камеры; заднего клапана; вязального аппарата (на рисунке не показан), а  также рамы, опорных колес, прицепного устройства и механизма привода.</a:t>
            </a:r>
            <a:b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5" name="Объект 4" descr="http://agroobzor.ru/up/article/img/sprav-podbor-4-2011-d2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00808"/>
            <a:ext cx="3744416" cy="332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777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Основные элементы:</a:t>
            </a:r>
          </a:p>
          <a:p>
            <a:pPr>
              <a:lnSpc>
                <a:spcPct val="120000"/>
              </a:lnSpc>
            </a:pP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    Транспортер-устройство со стандартным захватом, равным 1,7 м, или широким – 2 м.</a:t>
            </a:r>
          </a:p>
          <a:p>
            <a:pPr>
              <a:lnSpc>
                <a:spcPct val="120000"/>
              </a:lnSpc>
            </a:pPr>
            <a:r>
              <a:rPr lang="ru-RU" dirty="0"/>
              <a:t>    Частые стержни, обеспечивающие постоянное давление по всей поверхности рулона.</a:t>
            </a:r>
          </a:p>
          <a:p>
            <a:pPr>
              <a:lnSpc>
                <a:spcPct val="120000"/>
              </a:lnSpc>
            </a:pPr>
            <a:r>
              <a:rPr lang="ru-RU" dirty="0"/>
              <a:t>    Ротор, который облегчает вход продукции в предкамеру, не допуская замедления или переполнения.</a:t>
            </a:r>
          </a:p>
          <a:p>
            <a:pPr>
              <a:lnSpc>
                <a:spcPct val="120000"/>
              </a:lnSpc>
            </a:pPr>
            <a:r>
              <a:rPr lang="ru-RU" dirty="0"/>
              <a:t>    Переменная колея, которая обеспечивает качество работы на сложных почвах и в холмистой местности.</a:t>
            </a:r>
          </a:p>
          <a:p>
            <a:pPr>
              <a:lnSpc>
                <a:spcPct val="120000"/>
              </a:lnSpc>
            </a:pPr>
            <a:r>
              <a:rPr lang="ru-RU" dirty="0"/>
              <a:t>    Стержень для давления, обеспечивающий плотность рулона в соответствии с типом обрабатываемого продукта.</a:t>
            </a:r>
          </a:p>
          <a:p>
            <a:pPr>
              <a:lnSpc>
                <a:spcPct val="120000"/>
              </a:lnSpc>
            </a:pPr>
            <a:r>
              <a:rPr lang="ru-RU" dirty="0"/>
              <a:t>    Механические крюки, закрывающие задний люк и позволяющие </a:t>
            </a:r>
            <a:r>
              <a:rPr lang="ru-RU" dirty="0" smtClean="0"/>
              <a:t>создавать </a:t>
            </a:r>
            <a:r>
              <a:rPr lang="ru-RU" dirty="0"/>
              <a:t>тяжелые рулоны.</a:t>
            </a:r>
          </a:p>
          <a:p>
            <a:pPr>
              <a:lnSpc>
                <a:spcPct val="120000"/>
              </a:lnSpc>
            </a:pPr>
            <a:r>
              <a:rPr lang="ru-RU" dirty="0"/>
              <a:t>    Электрическое сигнальное устройство в кабине тягача, </a:t>
            </a:r>
            <a:r>
              <a:rPr lang="ru-RU" dirty="0" err="1"/>
              <a:t>сигнализируюшее</a:t>
            </a:r>
            <a:r>
              <a:rPr lang="ru-RU" dirty="0"/>
              <a:t> о наполнении камеры.</a:t>
            </a:r>
          </a:p>
          <a:p>
            <a:pPr>
              <a:lnSpc>
                <a:spcPct val="120000"/>
              </a:lnSpc>
            </a:pPr>
            <a:r>
              <a:rPr lang="ru-RU" dirty="0"/>
              <a:t>    Тяговый руль, с помощью которого налаживается высота от земли до рамы машины для приспособления к конкретному тяговому устройству.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16632"/>
            <a:ext cx="375476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3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140968"/>
            <a:ext cx="8003232" cy="339965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 </a:t>
            </a:r>
            <a:r>
              <a:rPr lang="ru-RU" sz="2300" dirty="0"/>
              <a:t>Принцип работы пресс-подборщика рулонного ПРФ</a:t>
            </a:r>
          </a:p>
          <a:p>
            <a:pPr>
              <a:lnSpc>
                <a:spcPct val="120000"/>
              </a:lnSpc>
            </a:pPr>
            <a:endParaRPr lang="ru-RU" sz="2300" dirty="0"/>
          </a:p>
          <a:p>
            <a:pPr>
              <a:lnSpc>
                <a:spcPct val="120000"/>
              </a:lnSpc>
            </a:pPr>
            <a:r>
              <a:rPr lang="ru-RU" sz="2300" dirty="0"/>
              <a:t>Во время  поступательного движения пресс-подборщика, в агрегате с трактором, массы из валка подхватываются пружинными зубьями подборщика и подаются в прессовальную камеру, в ней нижними вальцами и скалками прессующий механизма закручивает эту массу в рулон. Прижимной решеткой производится предварительное уплотнение прессуемой массы. Когда в рулоне достигается  заданная плотность прессования – подается сигнал оператору для подачи шпагата. После обмотки рулона шпагатом, при помощи гидроцилиндров, открывается прессовальная камера и за счет вращения нижних вальцов рулон выгружается на землю, и после закрытия прессовальной камеры процесс повторяется.</a:t>
            </a:r>
          </a:p>
          <a:p>
            <a:endParaRPr lang="ru-RU" sz="2300" dirty="0"/>
          </a:p>
          <a:p>
            <a:pPr marL="0" indent="0">
              <a:buNone/>
            </a:pPr>
            <a:r>
              <a:rPr lang="ru-RU" sz="2300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624"/>
            <a:ext cx="446449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30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814</Words>
  <Application>Microsoft Office PowerPoint</Application>
  <PresentationFormat>Экран (4:3)</PresentationFormat>
  <Paragraphs>63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Подборщики</vt:lpstr>
      <vt:lpstr>Назначение</vt:lpstr>
      <vt:lpstr>Назначение</vt:lpstr>
      <vt:lpstr>Классификация рулонных пресс-подборщиков </vt:lpstr>
      <vt:lpstr>Пресс-подборщик с изменяющейся транспортерной камерой прессования. </vt:lpstr>
      <vt:lpstr>Презентация PowerPoint</vt:lpstr>
      <vt:lpstr>Пресс-подборщик с изменяющейся вальцовой камерой прессования</vt:lpstr>
      <vt:lpstr>Устройство:</vt:lpstr>
      <vt:lpstr>Презентация PowerPoint</vt:lpstr>
      <vt:lpstr>Пресс-подборщик AMT.CORSA</vt:lpstr>
      <vt:lpstr> Принцип работы подборщика-копнителя </vt:lpstr>
      <vt:lpstr>Устройство тюкового пресс-подборщика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Подборщики</dc:title>
  <cp:lastModifiedBy>User</cp:lastModifiedBy>
  <cp:revision>15</cp:revision>
  <dcterms:modified xsi:type="dcterms:W3CDTF">2020-11-14T07:52:19Z</dcterms:modified>
</cp:coreProperties>
</file>