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55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16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6454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50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3532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588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7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44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72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91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7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2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6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83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47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85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3435B-CDC7-46E9-A95C-E0FFF152AC6B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4CD8DC-FD45-446A-B064-561CC7FB3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1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47706D-809D-4BE1-9010-7DF1944E9B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Подготовленная речь. Приёмы </a:t>
            </a:r>
            <a:r>
              <a:rPr lang="ru-RU" sz="7200" b="1" dirty="0" smtClean="0">
                <a:solidFill>
                  <a:srgbClr val="FF0000"/>
                </a:solidFill>
              </a:rPr>
              <a:t>подготовки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DBCC4F8-79CD-4360-B94C-EA9933607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221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Нужна ли подготовка к устному выступлению?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/>
              <a:t>Представь себе, что ты собираешься в поход, хочешь пойти по незнакомым местам и благополучно добраться до намеченного конечного пункта путешествия. Что для этого надо сделать?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59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Если подготовиться к выступлению – можно надеяться на успех!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400" dirty="0"/>
              <a:t>Нужно обязательно заранее продумать то, о чём будешь говорить. Приёмов подготовки очень много.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89525" y="2710948"/>
            <a:ext cx="4184650" cy="2780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686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Прочитайте отрывок из сказки «Сторож саванны».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Давным-давно существует саванна – бескрайняя степь, где живут звери и птицы, которых можно встретить только там и больше нигде…</a:t>
            </a:r>
          </a:p>
          <a:p>
            <a:pPr marL="0" indent="0">
              <a:buNone/>
            </a:pPr>
            <a:r>
              <a:rPr lang="ru-RU" dirty="0"/>
              <a:t>Но вот в саванну пришёл очень злой человек. Он начал убивать зверей. Но не для еды, а просто так, для своего удовольствия…</a:t>
            </a:r>
          </a:p>
          <a:p>
            <a:pPr marL="0" indent="0">
              <a:buNone/>
            </a:pPr>
            <a:r>
              <a:rPr lang="ru-RU" dirty="0"/>
              <a:t>Зверям стало страшно…</a:t>
            </a:r>
          </a:p>
          <a:p>
            <a:pPr marL="0" indent="0">
              <a:buNone/>
            </a:pPr>
            <a:r>
              <a:rPr lang="ru-RU" dirty="0"/>
              <a:t>И решили они пойти за советом к очень старой и очень умной огненно-красной ящерице.</a:t>
            </a:r>
          </a:p>
          <a:p>
            <a:pPr marL="0" indent="0">
              <a:buNone/>
            </a:pPr>
            <a:r>
              <a:rPr lang="ru-RU" dirty="0"/>
              <a:t>Они сказали: - Ты умная. Скажи, как нам спастись от злого человека?</a:t>
            </a:r>
          </a:p>
        </p:txBody>
      </p:sp>
    </p:spTree>
    <p:extLst>
      <p:ext uri="{BB962C8B-B14F-4D97-AF65-F5344CB8AC3E}">
        <p14:creationId xmlns:p14="http://schemas.microsoft.com/office/powerpoint/2010/main" val="336688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Зачем звери пришли к огненно-красной ящерице? Почему ящерица сразу не ответила на поставленный вопрос? Какой совет дала ящерица и как она его объясняет?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Ящерица ответила:</a:t>
            </a:r>
          </a:p>
          <a:p>
            <a:pPr marL="0" indent="0">
              <a:buNone/>
            </a:pPr>
            <a:r>
              <a:rPr lang="ru-RU" dirty="0"/>
              <a:t>- Помолчите. Я должна подумать.</a:t>
            </a:r>
          </a:p>
          <a:p>
            <a:pPr marL="0" indent="0">
              <a:buNone/>
            </a:pPr>
            <a:r>
              <a:rPr lang="ru-RU" dirty="0"/>
              <a:t>Она стала думать. Потом сказала:</a:t>
            </a:r>
          </a:p>
          <a:p>
            <a:pPr marL="0" indent="0">
              <a:buNone/>
            </a:pPr>
            <a:r>
              <a:rPr lang="ru-RU" dirty="0"/>
              <a:t>- Я закончила думать. Вот что. Если кто-то вовремя предупредит вас, что человек близко, вы все попрячетесь, и человек вас не найдёт. Вам нужен сторож. Вот.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04857" y="1825594"/>
            <a:ext cx="5803392" cy="311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60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Познакомьтесь с тем, как Р. Киплинг описывал рисунок к своей сказке «Слонёнок»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Здесь изображён слон-малютка, нос которого тянет крокодил. Слон-малютка очень удивлён, и изумлён, и обижен, и он говорит в нос: «Пустите меня! Мне больно!» Он тянет очень сильно, так же сильно тянет и крокодил. Но двухцветный питон-скалистая змея уже торопится, чтобы помочь слону-малютке.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5994" y="1941712"/>
            <a:ext cx="6000750" cy="388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62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rgbClr val="FF0000"/>
                </a:solidFill>
              </a:rPr>
              <a:t>Мой друг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/>
              <a:t>Попробуйте составить небольшой рассказ на тему «Мой друг»</a:t>
            </a:r>
          </a:p>
          <a:p>
            <a:pPr marL="0" indent="0">
              <a:buNone/>
            </a:pPr>
            <a:r>
              <a:rPr lang="ru-RU" sz="3200" dirty="0"/>
              <a:t>Вот ключевые слова к вашему рассказу.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0000"/>
                </a:solidFill>
              </a:rPr>
              <a:t>Поможет, понимает с полуслова, весёлый, выручит, всегда вместе.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63988" y="2481725"/>
            <a:ext cx="5181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6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/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Сегодня мы познакомились с несколькими приёмами подготовки к выступлению или к устному ответу.</a:t>
            </a:r>
          </a:p>
          <a:p>
            <a:r>
              <a:rPr lang="ru-RU" dirty="0"/>
              <a:t>1) Прежде, чем выступать, надо хорошо подумать над речью.</a:t>
            </a:r>
          </a:p>
          <a:p>
            <a:r>
              <a:rPr lang="ru-RU" dirty="0"/>
              <a:t>2) Можно использовать иллюстрации</a:t>
            </a:r>
          </a:p>
          <a:p>
            <a:r>
              <a:rPr lang="ru-RU" dirty="0"/>
              <a:t>3) Выписать себе ключевые слова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89525" y="2532063"/>
            <a:ext cx="4184650" cy="313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9899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378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Подготовленная речь. Приёмы подготовки</vt:lpstr>
      <vt:lpstr>Нужна ли подготовка к устному выступлению?</vt:lpstr>
      <vt:lpstr>Если подготовиться к выступлению – можно надеяться на успех!</vt:lpstr>
      <vt:lpstr>Прочитайте отрывок из сказки «Сторож саванны».</vt:lpstr>
      <vt:lpstr>Зачем звери пришли к огненно-красной ящерице? Почему ящерица сразу не ответила на поставленный вопрос? Какой совет дала ящерица и как она его объясняет?</vt:lpstr>
      <vt:lpstr>Познакомьтесь с тем, как Р. Киплинг описывал рисунок к своей сказке «Слонёнок»</vt:lpstr>
      <vt:lpstr>Мой друг</vt:lpstr>
      <vt:lpstr>Вывод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PewPew</dc:creator>
  <cp:lastModifiedBy>Виктор</cp:lastModifiedBy>
  <cp:revision>15</cp:revision>
  <dcterms:created xsi:type="dcterms:W3CDTF">2018-10-13T03:07:30Z</dcterms:created>
  <dcterms:modified xsi:type="dcterms:W3CDTF">2020-11-14T06:23:18Z</dcterms:modified>
</cp:coreProperties>
</file>