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4" r:id="rId6"/>
    <p:sldId id="260" r:id="rId7"/>
    <p:sldId id="261" r:id="rId8"/>
    <p:sldId id="259" r:id="rId9"/>
    <p:sldId id="266" r:id="rId10"/>
    <p:sldId id="265" r:id="rId11"/>
    <p:sldId id="268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1600" y="1401285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Развивающая предметно-пространственная среда в подготовительной к школе группе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4581128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Выполнил:</a:t>
            </a:r>
          </a:p>
          <a:p>
            <a:r>
              <a:rPr lang="ru-RU" b="1" dirty="0" smtClean="0"/>
              <a:t>Воспитатель группы  «Самоцветы»</a:t>
            </a:r>
          </a:p>
          <a:p>
            <a:r>
              <a:rPr lang="ru-RU" b="1" dirty="0" err="1" smtClean="0"/>
              <a:t>Сулохина</a:t>
            </a:r>
            <a:r>
              <a:rPr lang="ru-RU" b="1" dirty="0" smtClean="0"/>
              <a:t> В.С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07582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«Центр музыкального развития»- </a:t>
            </a:r>
            <a:r>
              <a:rPr lang="ru-RU" dirty="0"/>
              <a:t>это музыкальные игрушки и детские музыкальные инструменты: дудочки, металлофон, бубен, барабаны, погремушки, бутафорские музыкальные инструменты. В течение года игрушки и пособия меняют, убирают и вновь приносят, чтобы поддержать интерес к ним, желание с ними действовать.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9780" y="2241454"/>
            <a:ext cx="4572432" cy="3425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41736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05094"/>
            <a:ext cx="8383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«Центр безопасности»</a:t>
            </a:r>
            <a:r>
              <a:rPr lang="ru-RU" dirty="0" smtClean="0"/>
              <a:t> отражает </a:t>
            </a:r>
            <a:r>
              <a:rPr lang="ru-RU" dirty="0"/>
              <a:t>безопасность дома, на улице (ПДД) и пожарную безопасность. Он оснащён необходимыми атрибутами, игрушками, дидактическими играми.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12776"/>
            <a:ext cx="2808312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6478" y="986894"/>
            <a:ext cx="3168352" cy="42244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708920"/>
            <a:ext cx="3003798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93055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76672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«Центр релаксации»  </a:t>
            </a:r>
            <a:r>
              <a:rPr lang="ru-RU" dirty="0" smtClean="0"/>
              <a:t>служит для создания </a:t>
            </a:r>
            <a:r>
              <a:rPr lang="ru-RU" dirty="0"/>
              <a:t>условий для уединения, релаксации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1861" y="1772816"/>
            <a:ext cx="4924253" cy="4306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73893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«Центр физического развития»</a:t>
            </a:r>
            <a:r>
              <a:rPr lang="ru-RU" dirty="0" smtClean="0"/>
              <a:t> служит для закаливания и развития  организма ребенка , </a:t>
            </a:r>
            <a:r>
              <a:rPr lang="ru-RU" dirty="0"/>
              <a:t>совершенствование основных видов движения, формирование  правильную осанку, воспитание гигиенических привычек, поддержка интереса к разным видам спорта, развитие двигательной активности детей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849" y="2348880"/>
            <a:ext cx="2666107" cy="3844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747754"/>
            <a:ext cx="4032448" cy="3445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74801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2276872"/>
            <a:ext cx="8003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917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548680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Развивающая предметно-пространственная среда дошкольной образовательной организации - одно из основных средств, формирующих личность ребенка, источник получения знаний и социального опыта. Созданная в детском саду предметно-пространственная среда влияет на развитие ребенка, способствует его всестороннему развитию, и обеспечивает его психическое и эмоциональное благополучие. Все компоненты образовательной среды дошкольного учреждения выступают в единстве, они взаимосвязаны и взаимообусловлены.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3717032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 </a:t>
            </a:r>
            <a:r>
              <a:rPr lang="ru-RU" sz="2000" dirty="0" smtClean="0"/>
              <a:t>Цель: создание </a:t>
            </a:r>
            <a:r>
              <a:rPr lang="ru-RU" sz="2000" dirty="0"/>
              <a:t>комфортных, благоприятных условий для развития ребенка в самостоятельной и совместной деятельности, обеспечивающей разные виды его активности.</a:t>
            </a:r>
          </a:p>
        </p:txBody>
      </p:sp>
    </p:spTree>
    <p:extLst>
      <p:ext uri="{BB962C8B-B14F-4D97-AF65-F5344CB8AC3E}">
        <p14:creationId xmlns:p14="http://schemas.microsoft.com/office/powerpoint/2010/main" val="4287547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6632"/>
            <a:ext cx="864096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Развивающая предметно-пространственная среда </a:t>
            </a:r>
            <a:r>
              <a:rPr lang="ru-RU" dirty="0"/>
              <a:t>– часть образовательной среды, представленная специально организованным пространством</a:t>
            </a:r>
            <a:r>
              <a:rPr lang="ru-RU" dirty="0" smtClean="0"/>
              <a:t>.</a:t>
            </a:r>
          </a:p>
          <a:p>
            <a:r>
              <a:rPr lang="ru-RU" dirty="0"/>
              <a:t>Создавая развивающую предметно-пространственную среду любой</a:t>
            </a:r>
          </a:p>
          <a:p>
            <a:r>
              <a:rPr lang="ru-RU" dirty="0" smtClean="0"/>
              <a:t>возрастной </a:t>
            </a:r>
            <a:r>
              <a:rPr lang="ru-RU" dirty="0"/>
              <a:t>группы в ДОУ, необходимо учитывать психологические основы</a:t>
            </a:r>
          </a:p>
          <a:p>
            <a:r>
              <a:rPr lang="ru-RU" dirty="0" smtClean="0"/>
              <a:t>конструктивного </a:t>
            </a:r>
            <a:r>
              <a:rPr lang="ru-RU" dirty="0"/>
              <a:t>взаимодействия участников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-образовательного процесса, дизайн и эргономику современной среды дошкольного учреждения и психологические особенности возрастной группы, на которую нацелена данная среда.</a:t>
            </a:r>
          </a:p>
          <a:p>
            <a:endParaRPr lang="ru-RU" b="1" dirty="0"/>
          </a:p>
          <a:p>
            <a:r>
              <a:rPr lang="ru-RU" b="1" dirty="0"/>
              <a:t>Среда должна быть:</a:t>
            </a:r>
          </a:p>
          <a:p>
            <a:endParaRPr lang="ru-RU" dirty="0"/>
          </a:p>
          <a:p>
            <a:r>
              <a:rPr lang="ru-RU" dirty="0"/>
              <a:t>• Содержательно- насыщенной</a:t>
            </a:r>
          </a:p>
          <a:p>
            <a:endParaRPr lang="ru-RU" dirty="0"/>
          </a:p>
          <a:p>
            <a:r>
              <a:rPr lang="ru-RU" dirty="0"/>
              <a:t>• Полифункциональной</a:t>
            </a:r>
          </a:p>
          <a:p>
            <a:endParaRPr lang="ru-RU" dirty="0"/>
          </a:p>
          <a:p>
            <a:r>
              <a:rPr lang="ru-RU" dirty="0"/>
              <a:t>• Трансформируемой</a:t>
            </a:r>
          </a:p>
          <a:p>
            <a:endParaRPr lang="ru-RU" dirty="0"/>
          </a:p>
          <a:p>
            <a:r>
              <a:rPr lang="ru-RU" dirty="0"/>
              <a:t>• Доступной</a:t>
            </a:r>
          </a:p>
          <a:p>
            <a:endParaRPr lang="ru-RU" dirty="0"/>
          </a:p>
          <a:p>
            <a:r>
              <a:rPr lang="ru-RU" dirty="0"/>
              <a:t>• Безопасной</a:t>
            </a:r>
          </a:p>
          <a:p>
            <a:endParaRPr lang="ru-RU" dirty="0"/>
          </a:p>
          <a:p>
            <a:r>
              <a:rPr lang="ru-RU" dirty="0"/>
              <a:t>• Вариативной</a:t>
            </a:r>
          </a:p>
        </p:txBody>
      </p:sp>
    </p:spTree>
    <p:extLst>
      <p:ext uri="{BB962C8B-B14F-4D97-AF65-F5344CB8AC3E}">
        <p14:creationId xmlns:p14="http://schemas.microsoft.com/office/powerpoint/2010/main" val="43966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33265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«Центр сюжетной игры» </a:t>
            </a:r>
            <a:r>
              <a:rPr lang="ru-RU" dirty="0"/>
              <a:t>игрушки располагаются по гендерной принадлежности детей. Для девочек – куклы различных размеров, одежда для кукол, коляски, наборы посуды, мебели и др. Для мальчиков разные виды транспорта</a:t>
            </a:r>
            <a:r>
              <a:rPr lang="ru-RU" dirty="0" smtClean="0"/>
              <a:t>, инструменты</a:t>
            </a:r>
            <a:r>
              <a:rPr lang="ru-RU" dirty="0"/>
              <a:t>: молоток, пила и многое другое.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734" y="2060848"/>
            <a:ext cx="6786500" cy="3288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31976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332656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«Центр конструирования и </a:t>
            </a:r>
            <a:r>
              <a:rPr lang="ru-RU" b="1" dirty="0" smtClean="0"/>
              <a:t>строительства» </a:t>
            </a:r>
            <a:r>
              <a:rPr lang="ru-RU" dirty="0" smtClean="0"/>
              <a:t>Имеется </a:t>
            </a:r>
            <a:r>
              <a:rPr lang="ru-RU" dirty="0"/>
              <a:t>деревянный и пластмассовый строительный материал, различные виды конструктора в достаточном количестве. Схемы для построек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9751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922" y="3429000"/>
            <a:ext cx="4312541" cy="3236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23037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332656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«Центре патриотического воспитания» </a:t>
            </a:r>
            <a:r>
              <a:rPr lang="ru-RU" dirty="0" smtClean="0"/>
              <a:t>имеется портрет </a:t>
            </a:r>
            <a:r>
              <a:rPr lang="ru-RU" dirty="0"/>
              <a:t>президента России</a:t>
            </a:r>
            <a:r>
              <a:rPr lang="ru-RU" dirty="0" smtClean="0"/>
              <a:t>, главы горда Красноярска,  </a:t>
            </a:r>
            <a:r>
              <a:rPr lang="ru-RU" dirty="0"/>
              <a:t>картинки с символикой России, нашего города, района, текст Гимна </a:t>
            </a:r>
            <a:r>
              <a:rPr lang="ru-RU" dirty="0" smtClean="0"/>
              <a:t>России</a:t>
            </a:r>
            <a:r>
              <a:rPr lang="ru-RU" dirty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989" y="1873633"/>
            <a:ext cx="3411958" cy="4549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9981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8110" y="387246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«Центр математического развития</a:t>
            </a:r>
            <a:r>
              <a:rPr lang="ru-RU" b="1" dirty="0" smtClean="0"/>
              <a:t>» </a:t>
            </a:r>
            <a:r>
              <a:rPr lang="ru-RU" dirty="0" smtClean="0"/>
              <a:t>наполнен различным  материалом для развития математического и логического мышления</a:t>
            </a:r>
            <a:endParaRPr lang="ru-RU" b="1" dirty="0"/>
          </a:p>
          <a:p>
            <a:r>
              <a:rPr lang="ru-RU" b="1" dirty="0"/>
              <a:t>«Центр грамоты и речевого развития»- </a:t>
            </a:r>
            <a:r>
              <a:rPr lang="ru-RU" dirty="0"/>
              <a:t>оснащен соответствующей литературой, настольно-печатными играми, демонстрационным материалом, схемами, таблицами, алфавитом.</a:t>
            </a:r>
          </a:p>
          <a:p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420888"/>
            <a:ext cx="6732240" cy="3780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01111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04664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«Центр природы</a:t>
            </a:r>
            <a:r>
              <a:rPr lang="ru-RU" dirty="0"/>
              <a:t>» расположен непосредственно у окна. Здесь созданы условия для обогащения представлений детей о многообразии природного мира, воспитания любви к природе и бережного отношения к ней. Имеются леечки, палочки для рыхления почвы, опрыскиватель, тряпочки, кисточки для протирания листьев, фартуки -дети учатся ухаживать за </a:t>
            </a:r>
            <a:r>
              <a:rPr lang="ru-RU" dirty="0" smtClean="0"/>
              <a:t>растениями, различные коллекции. Также имеется календарь природы.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319" y="2420888"/>
            <a:ext cx="6372200" cy="4222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81113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32656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b="1" dirty="0"/>
              <a:t>Центр книги» </a:t>
            </a:r>
            <a:r>
              <a:rPr lang="ru-RU" dirty="0" smtClean="0"/>
              <a:t>имеются </a:t>
            </a:r>
            <a:r>
              <a:rPr lang="ru-RU" dirty="0"/>
              <a:t>энциклопедии, сказки, художественная литература, подобранные по программе и любимые книжки детей.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340768"/>
            <a:ext cx="3723878" cy="4965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099812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143</TotalTime>
  <Words>525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Вика</dc:creator>
  <cp:lastModifiedBy>Вика</cp:lastModifiedBy>
  <cp:revision>12</cp:revision>
  <dcterms:created xsi:type="dcterms:W3CDTF">2020-11-11T10:50:39Z</dcterms:created>
  <dcterms:modified xsi:type="dcterms:W3CDTF">2020-11-14T13:25:19Z</dcterms:modified>
</cp:coreProperties>
</file>