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660"/>
  </p:normalViewPr>
  <p:slideViewPr>
    <p:cSldViewPr snapToGrid="0">
      <p:cViewPr varScale="1">
        <p:scale>
          <a:sx n="45" d="100"/>
          <a:sy n="45" d="100"/>
        </p:scale>
        <p:origin x="822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64E28-C0E6-4FA3-8D96-4444A9EB539F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17F89-E6B9-4AF4-AFE6-81008656FF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05130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64E28-C0E6-4FA3-8D96-4444A9EB539F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17F89-E6B9-4AF4-AFE6-81008656FF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50333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64E28-C0E6-4FA3-8D96-4444A9EB539F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17F89-E6B9-4AF4-AFE6-81008656FF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80715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64E28-C0E6-4FA3-8D96-4444A9EB539F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17F89-E6B9-4AF4-AFE6-81008656FF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83084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64E28-C0E6-4FA3-8D96-4444A9EB539F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17F89-E6B9-4AF4-AFE6-81008656FF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18953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64E28-C0E6-4FA3-8D96-4444A9EB539F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17F89-E6B9-4AF4-AFE6-81008656FF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87011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64E28-C0E6-4FA3-8D96-4444A9EB539F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17F89-E6B9-4AF4-AFE6-81008656FF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21010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64E28-C0E6-4FA3-8D96-4444A9EB539F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17F89-E6B9-4AF4-AFE6-81008656FF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19749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64E28-C0E6-4FA3-8D96-4444A9EB539F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17F89-E6B9-4AF4-AFE6-81008656FF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67792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64E28-C0E6-4FA3-8D96-4444A9EB539F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17F89-E6B9-4AF4-AFE6-81008656FF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08511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64E28-C0E6-4FA3-8D96-4444A9EB539F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17F89-E6B9-4AF4-AFE6-81008656FF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29786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864E28-C0E6-4FA3-8D96-4444A9EB539F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417F89-E6B9-4AF4-AFE6-81008656FF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01462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jpeg"/><Relationship Id="rId4" Type="http://schemas.openxmlformats.org/officeDocument/2006/relationships/image" Target="../media/image26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427767" y="1913860"/>
            <a:ext cx="733646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i="1" dirty="0" smtClean="0">
                <a:solidFill>
                  <a:srgbClr val="FF0000"/>
                </a:solidFill>
              </a:rPr>
              <a:t>«Древнегреческая </a:t>
            </a:r>
          </a:p>
          <a:p>
            <a:r>
              <a:rPr lang="ru-RU" sz="6000" b="1" i="1" dirty="0" smtClean="0">
                <a:solidFill>
                  <a:srgbClr val="FF0000"/>
                </a:solidFill>
              </a:rPr>
              <a:t>             керамика»</a:t>
            </a:r>
            <a:endParaRPr lang="ru-RU" sz="6000" b="1" i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996224" y="5412769"/>
            <a:ext cx="41466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Выполнила: </a:t>
            </a:r>
            <a:r>
              <a:rPr lang="ru-RU" sz="2000" b="1" dirty="0" err="1" smtClean="0"/>
              <a:t>Кайсарова</a:t>
            </a:r>
            <a:r>
              <a:rPr lang="ru-RU" sz="2000" b="1" dirty="0" smtClean="0"/>
              <a:t> Е. А. </a:t>
            </a:r>
          </a:p>
          <a:p>
            <a:r>
              <a:rPr lang="ru-RU" sz="2000" b="1" dirty="0" smtClean="0"/>
              <a:t>Воспитатель МБДОУ БГО </a:t>
            </a:r>
            <a:r>
              <a:rPr lang="ru-RU" sz="2000" b="1" dirty="0" err="1" smtClean="0"/>
              <a:t>д.с</a:t>
            </a:r>
            <a:r>
              <a:rPr lang="ru-RU" sz="2000" b="1" dirty="0" smtClean="0"/>
              <a:t>. №16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2770420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785190" y="276446"/>
            <a:ext cx="36038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i="1" dirty="0" err="1" smtClean="0">
                <a:solidFill>
                  <a:srgbClr val="C00000"/>
                </a:solidFill>
              </a:rPr>
              <a:t>Пальмета</a:t>
            </a:r>
            <a:r>
              <a:rPr lang="ru-RU" sz="5400" b="1" i="1" dirty="0" smtClean="0">
                <a:solidFill>
                  <a:srgbClr val="C00000"/>
                </a:solidFill>
              </a:rPr>
              <a:t> </a:t>
            </a:r>
            <a:endParaRPr lang="ru-RU" sz="5400" b="1" i="1" dirty="0">
              <a:solidFill>
                <a:srgbClr val="C0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64222" y="1807533"/>
            <a:ext cx="3933766" cy="485907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83369" y="1476222"/>
            <a:ext cx="3686841" cy="505046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3481" y="1199776"/>
            <a:ext cx="3571709" cy="5381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6800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32837" y="148856"/>
            <a:ext cx="821410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</a:rPr>
              <a:t>Виды древнегреческой росписи.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50606" y="918297"/>
            <a:ext cx="115666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solidFill>
                  <a:srgbClr val="C00000"/>
                </a:solidFill>
              </a:rPr>
              <a:t>Краснофигурная роспись </a:t>
            </a:r>
            <a:r>
              <a:rPr lang="ru-RU" sz="4000" b="1" dirty="0" smtClean="0">
                <a:solidFill>
                  <a:srgbClr val="C00000"/>
                </a:solidFill>
              </a:rPr>
              <a:t>– фон чёрный, а изображения имеют цвет обожжённой глины.</a:t>
            </a:r>
            <a:endParaRPr lang="ru-RU" sz="4000" b="1" dirty="0">
              <a:solidFill>
                <a:srgbClr val="C000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9891" y="2998381"/>
            <a:ext cx="5574792" cy="36576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158" y="2201369"/>
            <a:ext cx="4389659" cy="4454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3900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33916" y="191386"/>
            <a:ext cx="1130134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err="1" smtClean="0">
                <a:solidFill>
                  <a:srgbClr val="C00000"/>
                </a:solidFill>
              </a:rPr>
              <a:t>Чёрнофигурная</a:t>
            </a:r>
            <a:r>
              <a:rPr lang="ru-RU" sz="4000" b="1" i="1" dirty="0" smtClean="0">
                <a:solidFill>
                  <a:srgbClr val="C00000"/>
                </a:solidFill>
              </a:rPr>
              <a:t> роспись </a:t>
            </a:r>
            <a:r>
              <a:rPr lang="ru-RU" sz="4000" b="1" dirty="0" smtClean="0">
                <a:solidFill>
                  <a:srgbClr val="C00000"/>
                </a:solidFill>
              </a:rPr>
              <a:t>– фон естественный цвет обожжённой глины, а фигуры и орнаменты чёрные.</a:t>
            </a:r>
            <a:endParaRPr lang="ru-RU" sz="4000" b="1" dirty="0">
              <a:solidFill>
                <a:srgbClr val="C0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79674" y="1998920"/>
            <a:ext cx="3267739" cy="471022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5690" y="2980820"/>
            <a:ext cx="5429813" cy="3728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4184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8818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798991" y="2967335"/>
            <a:ext cx="9195074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Спасибо за внимание !</a:t>
            </a:r>
            <a:endParaRPr lang="ru-RU" sz="6600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57101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25303" y="574158"/>
            <a:ext cx="1124924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Гончарная мастерская. </a:t>
            </a:r>
          </a:p>
          <a:p>
            <a:r>
              <a:rPr lang="ru-RU" sz="2800" b="1" dirty="0" smtClean="0">
                <a:solidFill>
                  <a:srgbClr val="C00000"/>
                </a:solidFill>
              </a:rPr>
              <a:t>Изготовление и роспись керамических изделий это традиционное занятие греков.</a:t>
            </a:r>
            <a:endParaRPr lang="ru-RU" sz="2800" b="1" dirty="0">
              <a:solidFill>
                <a:srgbClr val="C0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57507" y="2533311"/>
            <a:ext cx="5486400" cy="41148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8344" y="2218269"/>
            <a:ext cx="5840819" cy="4380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5586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03497" y="170121"/>
            <a:ext cx="982621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Вазопись – роспись керамических сосудов.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12111" y="1212112"/>
            <a:ext cx="106112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rgbClr val="C00000"/>
                </a:solidFill>
              </a:rPr>
              <a:t>Амфора</a:t>
            </a:r>
            <a:r>
              <a:rPr lang="ru-RU" sz="3600" b="1" dirty="0" smtClean="0">
                <a:solidFill>
                  <a:srgbClr val="C00000"/>
                </a:solidFill>
              </a:rPr>
              <a:t> – (</a:t>
            </a:r>
            <a:r>
              <a:rPr lang="ru-RU" sz="3600" b="1" dirty="0" err="1" smtClean="0">
                <a:solidFill>
                  <a:srgbClr val="C00000"/>
                </a:solidFill>
              </a:rPr>
              <a:t>остродонные</a:t>
            </a:r>
            <a:r>
              <a:rPr lang="ru-RU" sz="3600" b="1" dirty="0" smtClean="0">
                <a:solidFill>
                  <a:srgbClr val="C00000"/>
                </a:solidFill>
              </a:rPr>
              <a:t> сосуды) для хранения оливкового масла и вина.</a:t>
            </a:r>
            <a:endParaRPr lang="ru-RU" sz="3600" b="1" dirty="0">
              <a:solidFill>
                <a:srgbClr val="C000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17291" y="2955850"/>
            <a:ext cx="3406113" cy="375329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41363" y="2412441"/>
            <a:ext cx="2709273" cy="433670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892" y="2412441"/>
            <a:ext cx="3041283" cy="4336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9925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01749" y="191385"/>
            <a:ext cx="112067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solidFill>
                  <a:srgbClr val="C00000"/>
                </a:solidFill>
              </a:rPr>
              <a:t>Кратеры</a:t>
            </a:r>
            <a:r>
              <a:rPr lang="ru-RU" sz="4000" b="1" dirty="0" smtClean="0">
                <a:solidFill>
                  <a:srgbClr val="C00000"/>
                </a:solidFill>
              </a:rPr>
              <a:t> – большие сосуды для смешивания вина и воды.</a:t>
            </a:r>
            <a:endParaRPr lang="ru-RU" sz="4000" b="1" dirty="0">
              <a:solidFill>
                <a:srgbClr val="C0000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5700" y="1692078"/>
            <a:ext cx="3539579" cy="498866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4050" y="1876330"/>
            <a:ext cx="4237771" cy="413606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02653" y="2296631"/>
            <a:ext cx="3842994" cy="4391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0976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60280" y="297711"/>
            <a:ext cx="80714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i="1" dirty="0" err="1" smtClean="0">
                <a:solidFill>
                  <a:srgbClr val="C00000"/>
                </a:solidFill>
              </a:rPr>
              <a:t>Килики</a:t>
            </a:r>
            <a:r>
              <a:rPr lang="ru-RU" sz="4000" b="1" dirty="0" smtClean="0">
                <a:solidFill>
                  <a:srgbClr val="C00000"/>
                </a:solidFill>
              </a:rPr>
              <a:t> – изящные вазы для питья.</a:t>
            </a:r>
            <a:endParaRPr lang="ru-RU" sz="4000" b="1" dirty="0">
              <a:solidFill>
                <a:srgbClr val="C0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39292" y="2924308"/>
            <a:ext cx="5929423" cy="374573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856" y="1093245"/>
            <a:ext cx="5741580" cy="3905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1249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02425" y="361506"/>
            <a:ext cx="87871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i="1" dirty="0" smtClean="0">
                <a:solidFill>
                  <a:srgbClr val="C00000"/>
                </a:solidFill>
              </a:rPr>
              <a:t>Гидрии </a:t>
            </a:r>
            <a:r>
              <a:rPr lang="ru-RU" sz="4000" b="1" dirty="0" smtClean="0">
                <a:solidFill>
                  <a:srgbClr val="C00000"/>
                </a:solidFill>
              </a:rPr>
              <a:t>– сосуды для наливания воды.</a:t>
            </a:r>
            <a:endParaRPr lang="ru-RU" sz="4000" b="1" dirty="0">
              <a:solidFill>
                <a:srgbClr val="C0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88965" y="1828800"/>
            <a:ext cx="3001218" cy="483781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71875" y="2123583"/>
            <a:ext cx="4248247" cy="424824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053" y="1430898"/>
            <a:ext cx="3331770" cy="4412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901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2375" y="-12586"/>
            <a:ext cx="12214375" cy="687058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71869" y="148856"/>
            <a:ext cx="1154058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err="1" smtClean="0">
                <a:solidFill>
                  <a:srgbClr val="C00000"/>
                </a:solidFill>
              </a:rPr>
              <a:t>Лекифы</a:t>
            </a:r>
            <a:r>
              <a:rPr lang="ru-RU" sz="4000" b="1" i="1" dirty="0" smtClean="0">
                <a:solidFill>
                  <a:srgbClr val="C00000"/>
                </a:solidFill>
              </a:rPr>
              <a:t> </a:t>
            </a:r>
            <a:r>
              <a:rPr lang="ru-RU" sz="4000" b="1" dirty="0" smtClean="0">
                <a:solidFill>
                  <a:srgbClr val="C00000"/>
                </a:solidFill>
              </a:rPr>
              <a:t>-  для хранения оливкового масла и благовоний, которые прикреплялись к поясу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81948" y="2190307"/>
            <a:ext cx="2647946" cy="449757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5190" y="1831301"/>
            <a:ext cx="2560767" cy="483781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378" y="1831301"/>
            <a:ext cx="4137822" cy="4667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0800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08223" y="191386"/>
            <a:ext cx="717555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</a:rPr>
              <a:t>Древнегреческий орнамент.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86939" y="1152213"/>
            <a:ext cx="268535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i="1" dirty="0" smtClean="0">
                <a:solidFill>
                  <a:srgbClr val="C00000"/>
                </a:solidFill>
              </a:rPr>
              <a:t>Меандр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32336" y="808074"/>
            <a:ext cx="2461678" cy="262092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96930" y="3552337"/>
            <a:ext cx="5852160" cy="329184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2158" y="2485121"/>
            <a:ext cx="5186786" cy="3894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6365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74828" y="0"/>
            <a:ext cx="515179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i="1" dirty="0" smtClean="0">
                <a:solidFill>
                  <a:srgbClr val="C00000"/>
                </a:solidFill>
              </a:rPr>
              <a:t>Критская волна</a:t>
            </a:r>
            <a:endParaRPr lang="ru-RU" sz="5400" b="1" i="1" dirty="0">
              <a:solidFill>
                <a:srgbClr val="C0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18436" y="891542"/>
            <a:ext cx="9654363" cy="219267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916" y="3551274"/>
            <a:ext cx="6018028" cy="291332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35630" y="3352018"/>
            <a:ext cx="5202562" cy="3423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5796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132</Words>
  <Application>Microsoft Office PowerPoint</Application>
  <PresentationFormat>Широкоэкранный</PresentationFormat>
  <Paragraphs>20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Вован</dc:creator>
  <cp:lastModifiedBy>Вован</cp:lastModifiedBy>
  <cp:revision>9</cp:revision>
  <dcterms:created xsi:type="dcterms:W3CDTF">2020-11-14T15:37:58Z</dcterms:created>
  <dcterms:modified xsi:type="dcterms:W3CDTF">2020-11-14T17:51:12Z</dcterms:modified>
</cp:coreProperties>
</file>