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9" r:id="rId4"/>
    <p:sldId id="261" r:id="rId5"/>
    <p:sldId id="260" r:id="rId6"/>
    <p:sldId id="262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6092" autoAdjust="0"/>
  </p:normalViewPr>
  <p:slideViewPr>
    <p:cSldViewPr>
      <p:cViewPr varScale="1">
        <p:scale>
          <a:sx n="72" d="100"/>
          <a:sy n="72" d="100"/>
        </p:scale>
        <p:origin x="126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1714488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Segoe Ligh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8727" y="2906713"/>
            <a:ext cx="7065985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19204" y="4419600"/>
            <a:ext cx="7115196" cy="1143000"/>
          </a:xfrm>
        </p:spPr>
        <p:txBody>
          <a:bodyPr anchor="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1604" y="1600200"/>
            <a:ext cx="3528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7404" y="1600200"/>
            <a:ext cx="3528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9504" y="1535113"/>
            <a:ext cx="3528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79504" y="2174875"/>
            <a:ext cx="3528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7404" y="1535113"/>
            <a:ext cx="3528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7404" y="2174875"/>
            <a:ext cx="3528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1604" y="1600200"/>
            <a:ext cx="71151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83453-07CD-4C03-9425-31D384EE36B5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Segoe Print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060"/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060"/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060"/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060"/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060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8250140" cy="271065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ПРИОБЩЕНИЕ ДОШКОЛЬНИКОВ К ИСТОКАМ РУССКОЙ НАРОДНОЙ КУЛЬТУРЫ ПОСРЕДСТВОМ НАРОДНОЙ КУКЛЫ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260648"/>
            <a:ext cx="7920880" cy="586551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Федеральный государственный образовательный стандарт ДО: </a:t>
            </a:r>
          </a:p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dirty="0" smtClean="0"/>
              <a:t>приобщение </a:t>
            </a:r>
            <a:r>
              <a:rPr lang="ru-RU" dirty="0"/>
              <a:t>детей к социокультурным нормам, традициям семьи</a:t>
            </a:r>
            <a:r>
              <a:rPr lang="ru-RU" dirty="0" smtClean="0"/>
              <a:t>, общества </a:t>
            </a:r>
            <a:r>
              <a:rPr lang="ru-RU" dirty="0"/>
              <a:t>и государства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/>
              <a:t>-учет этнокультурной ситуации развития </a:t>
            </a:r>
            <a:r>
              <a:rPr lang="ru-RU" dirty="0" smtClean="0"/>
              <a:t>детей.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02"/>
            <a:ext cx="9144000" cy="47059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91463"/>
            <a:ext cx="4535012" cy="316653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310" y="3625207"/>
            <a:ext cx="4310391" cy="323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61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982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90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Обрядовая кукла  «Веснянка»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158" y="1628800"/>
            <a:ext cx="6784087" cy="4637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91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Обережная</a:t>
            </a:r>
            <a:r>
              <a:rPr lang="ru-RU" dirty="0" smtClean="0"/>
              <a:t> кукла «</a:t>
            </a:r>
            <a:r>
              <a:rPr lang="ru-RU" dirty="0" err="1" smtClean="0"/>
              <a:t>Десятиручка</a:t>
            </a:r>
            <a:r>
              <a:rPr lang="ru-RU" dirty="0" smtClean="0"/>
              <a:t>»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390052"/>
            <a:ext cx="5040559" cy="534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70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Кукла – дружок </a:t>
            </a:r>
            <a:br>
              <a:rPr lang="ru-RU" dirty="0" smtClean="0"/>
            </a:br>
            <a:r>
              <a:rPr lang="ru-RU" dirty="0" smtClean="0"/>
              <a:t>«Зайчик на пальчик»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962" y="1844824"/>
            <a:ext cx="7520838" cy="4778546"/>
          </a:xfrm>
        </p:spPr>
      </p:pic>
    </p:spTree>
    <p:extLst>
      <p:ext uri="{BB962C8B-B14F-4D97-AF65-F5344CB8AC3E}">
        <p14:creationId xmlns:p14="http://schemas.microsoft.com/office/powerpoint/2010/main" val="311269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558" y="1600200"/>
            <a:ext cx="7076360" cy="4853136"/>
          </a:xfrm>
        </p:spPr>
      </p:pic>
    </p:spTree>
    <p:extLst>
      <p:ext uri="{BB962C8B-B14F-4D97-AF65-F5344CB8AC3E}">
        <p14:creationId xmlns:p14="http://schemas.microsoft.com/office/powerpoint/2010/main" val="359769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_RU_RU_6_8March_StylishFlowersOnWhite_2007v_Russ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419A8E1-C6EB-4260-AC68-A497561CCE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сo стилизованными цветами</Template>
  <TotalTime>71</TotalTime>
  <Words>43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Segoe</vt:lpstr>
      <vt:lpstr>Segoe Light</vt:lpstr>
      <vt:lpstr>Segoe Print</vt:lpstr>
      <vt:lpstr>MS_RU_RU_6_8March_StylishFlowersOnWhite_2007v_Russia</vt:lpstr>
      <vt:lpstr> ПРИОБЩЕНИЕ ДОШКОЛЬНИКОВ К ИСТОКАМ РУССКОЙ НАРОДНОЙ КУЛЬТУРЫ ПОСРЕДСТВОМ НАРОДНОЙ КУКЛЫ</vt:lpstr>
      <vt:lpstr>Презентация PowerPoint</vt:lpstr>
      <vt:lpstr>Презентация PowerPoint</vt:lpstr>
      <vt:lpstr>Презентация PowerPoint</vt:lpstr>
      <vt:lpstr>Обрядовая кукла  «Веснянка»</vt:lpstr>
      <vt:lpstr>Обережная кукла «Десятиручка» </vt:lpstr>
      <vt:lpstr>Кукла – дружок  «Зайчик на пальчик»</vt:lpstr>
      <vt:lpstr>Спасибо за внимание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ПРИОБЩЕНИЕ ДОШКОЛЬНИКОВ К ИСТОКАМ РУССКОЙ НАРОДНОЙ КУЛЬТУРЫ ПОСРЕДСТВОМ НАРОДНОЙ КУКЛЫ</dc:title>
  <dc:subject>Шаблон оформления</dc:subject>
  <dc:creator>RePack by Diakov</dc:creator>
  <cp:keywords/>
  <dc:description>Корпорация Майкрософт
Шаблон оформления</dc:description>
  <cp:lastModifiedBy>RePack by Diakov</cp:lastModifiedBy>
  <cp:revision>4</cp:revision>
  <dcterms:created xsi:type="dcterms:W3CDTF">2020-02-04T13:48:06Z</dcterms:created>
  <dcterms:modified xsi:type="dcterms:W3CDTF">2020-02-04T14:59:49Z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TC103899619990</vt:lpwstr>
  </property>
</Properties>
</file>