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1" r:id="rId4"/>
    <p:sldId id="270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2C5EEB-87EF-4429-A8D5-64287D7C4FA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3D747FD-E1B9-4E3A-9ECD-3E8E84DF6A73}">
      <dgm:prSet phldrT="[Текст]" custT="1"/>
      <dgm:spPr/>
      <dgm:t>
        <a:bodyPr/>
        <a:lstStyle/>
        <a:p>
          <a:pPr algn="ctr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Подготовка дошкольников к обучению грамоте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 </a:t>
          </a:r>
        </a:p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построена на последовательном, поэтапном обучении детей: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29708EC-6588-4BD5-986E-98E873F59208}" type="parTrans" cxnId="{D95A4781-217F-41D3-BAD9-81C58A5B4DE9}">
      <dgm:prSet/>
      <dgm:spPr/>
      <dgm:t>
        <a:bodyPr/>
        <a:lstStyle/>
        <a:p>
          <a:endParaRPr lang="ru-RU"/>
        </a:p>
      </dgm:t>
    </dgm:pt>
    <dgm:pt modelId="{F20832C0-BAF7-4A9A-900B-65B43B7579C3}" type="sibTrans" cxnId="{D95A4781-217F-41D3-BAD9-81C58A5B4DE9}">
      <dgm:prSet/>
      <dgm:spPr/>
      <dgm:t>
        <a:bodyPr/>
        <a:lstStyle/>
        <a:p>
          <a:endParaRPr lang="ru-RU"/>
        </a:p>
      </dgm:t>
    </dgm:pt>
    <dgm:pt modelId="{DDA1FA01-B0B9-49AD-88A5-61D47CBCAE17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чтению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E095C666-2F91-4A60-BD0C-C19188561462}" type="parTrans" cxnId="{D089D813-61E0-42FC-B35B-F7CAA33B819F}">
      <dgm:prSet/>
      <dgm:spPr/>
      <dgm:t>
        <a:bodyPr/>
        <a:lstStyle/>
        <a:p>
          <a:endParaRPr lang="ru-RU"/>
        </a:p>
      </dgm:t>
    </dgm:pt>
    <dgm:pt modelId="{21838F12-095E-4421-B83E-80A03CB582AB}" type="sibTrans" cxnId="{D089D813-61E0-42FC-B35B-F7CAA33B819F}">
      <dgm:prSet/>
      <dgm:spPr/>
      <dgm:t>
        <a:bodyPr/>
        <a:lstStyle/>
        <a:p>
          <a:endParaRPr lang="ru-RU"/>
        </a:p>
      </dgm:t>
    </dgm:pt>
    <dgm:pt modelId="{15238002-0939-4145-9511-AFAD55DECEE4}">
      <dgm:prSet/>
      <dgm:spPr/>
      <dgm:t>
        <a:bodyPr/>
        <a:lstStyle/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звуковому</a:t>
          </a:r>
        </a:p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и </a:t>
          </a:r>
        </a:p>
        <a:p>
          <a:r>
            <a:rPr lang="ru-RU" b="1" smtClean="0">
              <a:latin typeface="Times New Roman" pitchFamily="18" charset="0"/>
              <a:cs typeface="Times New Roman" pitchFamily="18" charset="0"/>
            </a:rPr>
            <a:t>звуко - буквенному анализу</a:t>
          </a:r>
          <a:endParaRPr lang="ru-RU" b="1" dirty="0" smtClean="0">
            <a:latin typeface="Times New Roman" pitchFamily="18" charset="0"/>
            <a:cs typeface="Times New Roman" pitchFamily="18" charset="0"/>
          </a:endParaRPr>
        </a:p>
      </dgm:t>
    </dgm:pt>
    <dgm:pt modelId="{DB08FE46-41C8-4D42-B550-713E3FBE91E1}" type="parTrans" cxnId="{7B03EB6A-D0FD-4924-B9AC-9886B7034741}">
      <dgm:prSet/>
      <dgm:spPr/>
      <dgm:t>
        <a:bodyPr/>
        <a:lstStyle/>
        <a:p>
          <a:endParaRPr lang="ru-RU"/>
        </a:p>
      </dgm:t>
    </dgm:pt>
    <dgm:pt modelId="{60B80432-4489-46D6-8518-4978CDAAE625}" type="sibTrans" cxnId="{7B03EB6A-D0FD-4924-B9AC-9886B7034741}">
      <dgm:prSet/>
      <dgm:spPr/>
      <dgm:t>
        <a:bodyPr/>
        <a:lstStyle/>
        <a:p>
          <a:endParaRPr lang="ru-RU"/>
        </a:p>
      </dgm:t>
    </dgm:pt>
    <dgm:pt modelId="{2DEE1C6C-99A5-43E3-B146-41066DA669B0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подготовке руки ребенка к письму</a:t>
          </a:r>
          <a:endParaRPr lang="ru-RU" b="1" dirty="0"/>
        </a:p>
      </dgm:t>
    </dgm:pt>
    <dgm:pt modelId="{A86E41F8-2BF7-4954-B05B-41596E6572D8}" type="parTrans" cxnId="{97406117-12C1-4CEA-8CA9-051098A6B726}">
      <dgm:prSet/>
      <dgm:spPr/>
      <dgm:t>
        <a:bodyPr/>
        <a:lstStyle/>
        <a:p>
          <a:endParaRPr lang="ru-RU"/>
        </a:p>
      </dgm:t>
    </dgm:pt>
    <dgm:pt modelId="{C6EAEB43-450A-4BB1-816E-8F4670235C03}" type="sibTrans" cxnId="{97406117-12C1-4CEA-8CA9-051098A6B726}">
      <dgm:prSet/>
      <dgm:spPr/>
      <dgm:t>
        <a:bodyPr/>
        <a:lstStyle/>
        <a:p>
          <a:endParaRPr lang="ru-RU"/>
        </a:p>
      </dgm:t>
    </dgm:pt>
    <dgm:pt modelId="{B0B1C154-A87F-45CF-AE44-B45492FD6B7F}" type="pres">
      <dgm:prSet presAssocID="{9B2C5EEB-87EF-4429-A8D5-64287D7C4FA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7522669-DBB1-43EA-8993-AF32F41216B2}" type="pres">
      <dgm:prSet presAssocID="{C3D747FD-E1B9-4E3A-9ECD-3E8E84DF6A73}" presName="hierRoot1" presStyleCnt="0"/>
      <dgm:spPr/>
    </dgm:pt>
    <dgm:pt modelId="{D89D212A-D013-478D-AA34-3889A2402882}" type="pres">
      <dgm:prSet presAssocID="{C3D747FD-E1B9-4E3A-9ECD-3E8E84DF6A73}" presName="composite" presStyleCnt="0"/>
      <dgm:spPr/>
    </dgm:pt>
    <dgm:pt modelId="{F92D9AEE-D799-4D62-B3D9-CEE962E9D7D8}" type="pres">
      <dgm:prSet presAssocID="{C3D747FD-E1B9-4E3A-9ECD-3E8E84DF6A73}" presName="background" presStyleLbl="node0" presStyleIdx="0" presStyleCnt="1"/>
      <dgm:spPr/>
    </dgm:pt>
    <dgm:pt modelId="{CF4A987E-8C19-4C5F-97E8-3A2C913ABA30}" type="pres">
      <dgm:prSet presAssocID="{C3D747FD-E1B9-4E3A-9ECD-3E8E84DF6A73}" presName="text" presStyleLbl="fgAcc0" presStyleIdx="0" presStyleCnt="1" custScaleX="167901" custLinFactNeighborX="1235" custLinFactNeighborY="-267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C204FA-8CB8-4771-A690-B5C5BD4CBE7D}" type="pres">
      <dgm:prSet presAssocID="{C3D747FD-E1B9-4E3A-9ECD-3E8E84DF6A73}" presName="hierChild2" presStyleCnt="0"/>
      <dgm:spPr/>
    </dgm:pt>
    <dgm:pt modelId="{97DD151F-B19B-4CBD-BC98-A3C1970F70FE}" type="pres">
      <dgm:prSet presAssocID="{DB08FE46-41C8-4D42-B550-713E3FBE91E1}" presName="Name10" presStyleLbl="parChTrans1D2" presStyleIdx="0" presStyleCnt="3"/>
      <dgm:spPr/>
      <dgm:t>
        <a:bodyPr/>
        <a:lstStyle/>
        <a:p>
          <a:endParaRPr lang="ru-RU"/>
        </a:p>
      </dgm:t>
    </dgm:pt>
    <dgm:pt modelId="{A9FD59C3-A62A-494F-A12B-7709CAFDB0B1}" type="pres">
      <dgm:prSet presAssocID="{15238002-0939-4145-9511-AFAD55DECEE4}" presName="hierRoot2" presStyleCnt="0"/>
      <dgm:spPr/>
    </dgm:pt>
    <dgm:pt modelId="{DABD45D6-1AF5-409A-8D23-4DDB28FFD4F6}" type="pres">
      <dgm:prSet presAssocID="{15238002-0939-4145-9511-AFAD55DECEE4}" presName="composite2" presStyleCnt="0"/>
      <dgm:spPr/>
    </dgm:pt>
    <dgm:pt modelId="{22123F64-90A7-4B09-852D-68903D3ADE73}" type="pres">
      <dgm:prSet presAssocID="{15238002-0939-4145-9511-AFAD55DECEE4}" presName="background2" presStyleLbl="node2" presStyleIdx="0" presStyleCnt="3"/>
      <dgm:spPr/>
    </dgm:pt>
    <dgm:pt modelId="{3E70E313-0D61-4D32-8B46-A51101DF5BFA}" type="pres">
      <dgm:prSet presAssocID="{15238002-0939-4145-9511-AFAD55DECEE4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518FCD-8B44-4793-8E2A-B790A437A2B7}" type="pres">
      <dgm:prSet presAssocID="{15238002-0939-4145-9511-AFAD55DECEE4}" presName="hierChild3" presStyleCnt="0"/>
      <dgm:spPr/>
    </dgm:pt>
    <dgm:pt modelId="{9B758DF5-D4F3-4C27-AB62-91E89D753A72}" type="pres">
      <dgm:prSet presAssocID="{E095C666-2F91-4A60-BD0C-C19188561462}" presName="Name10" presStyleLbl="parChTrans1D2" presStyleIdx="1" presStyleCnt="3"/>
      <dgm:spPr/>
      <dgm:t>
        <a:bodyPr/>
        <a:lstStyle/>
        <a:p>
          <a:endParaRPr lang="ru-RU"/>
        </a:p>
      </dgm:t>
    </dgm:pt>
    <dgm:pt modelId="{0CB72C0B-4E19-4FD3-8564-F4A9242F6E28}" type="pres">
      <dgm:prSet presAssocID="{DDA1FA01-B0B9-49AD-88A5-61D47CBCAE17}" presName="hierRoot2" presStyleCnt="0"/>
      <dgm:spPr/>
    </dgm:pt>
    <dgm:pt modelId="{0E630550-CCF8-4CAC-BEA0-29421D7486B8}" type="pres">
      <dgm:prSet presAssocID="{DDA1FA01-B0B9-49AD-88A5-61D47CBCAE17}" presName="composite2" presStyleCnt="0"/>
      <dgm:spPr/>
    </dgm:pt>
    <dgm:pt modelId="{E2C805E6-B84E-4FE2-ACA7-92230522F5E9}" type="pres">
      <dgm:prSet presAssocID="{DDA1FA01-B0B9-49AD-88A5-61D47CBCAE17}" presName="background2" presStyleLbl="node2" presStyleIdx="1" presStyleCnt="3"/>
      <dgm:spPr/>
    </dgm:pt>
    <dgm:pt modelId="{57EFD91D-9461-4041-8960-07E4BBCABB9B}" type="pres">
      <dgm:prSet presAssocID="{DDA1FA01-B0B9-49AD-88A5-61D47CBCAE17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CA949B-753F-4478-A414-0E423482C230}" type="pres">
      <dgm:prSet presAssocID="{DDA1FA01-B0B9-49AD-88A5-61D47CBCAE17}" presName="hierChild3" presStyleCnt="0"/>
      <dgm:spPr/>
    </dgm:pt>
    <dgm:pt modelId="{F1A6D11D-541F-481F-81E3-2BB13F1F1308}" type="pres">
      <dgm:prSet presAssocID="{A86E41F8-2BF7-4954-B05B-41596E6572D8}" presName="Name10" presStyleLbl="parChTrans1D2" presStyleIdx="2" presStyleCnt="3"/>
      <dgm:spPr/>
      <dgm:t>
        <a:bodyPr/>
        <a:lstStyle/>
        <a:p>
          <a:endParaRPr lang="ru-RU"/>
        </a:p>
      </dgm:t>
    </dgm:pt>
    <dgm:pt modelId="{3A666B13-E11D-4E89-93C1-FF3492DF4E58}" type="pres">
      <dgm:prSet presAssocID="{2DEE1C6C-99A5-43E3-B146-41066DA669B0}" presName="hierRoot2" presStyleCnt="0"/>
      <dgm:spPr/>
    </dgm:pt>
    <dgm:pt modelId="{DEEE48FA-F118-4ED2-B1F2-45F7A5408854}" type="pres">
      <dgm:prSet presAssocID="{2DEE1C6C-99A5-43E3-B146-41066DA669B0}" presName="composite2" presStyleCnt="0"/>
      <dgm:spPr/>
    </dgm:pt>
    <dgm:pt modelId="{AD16FF61-EB4E-44C4-B870-8DC46186CE7E}" type="pres">
      <dgm:prSet presAssocID="{2DEE1C6C-99A5-43E3-B146-41066DA669B0}" presName="background2" presStyleLbl="node2" presStyleIdx="2" presStyleCnt="3"/>
      <dgm:spPr/>
    </dgm:pt>
    <dgm:pt modelId="{8BB521C9-DB88-402C-9079-B5009A415BED}" type="pres">
      <dgm:prSet presAssocID="{2DEE1C6C-99A5-43E3-B146-41066DA669B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63CF6A-5834-43FD-9689-CCD5D4C44C34}" type="pres">
      <dgm:prSet presAssocID="{2DEE1C6C-99A5-43E3-B146-41066DA669B0}" presName="hierChild3" presStyleCnt="0"/>
      <dgm:spPr/>
    </dgm:pt>
  </dgm:ptLst>
  <dgm:cxnLst>
    <dgm:cxn modelId="{68842F7B-B0B5-48BC-B0D1-2E19C9405C13}" type="presOf" srcId="{15238002-0939-4145-9511-AFAD55DECEE4}" destId="{3E70E313-0D61-4D32-8B46-A51101DF5BFA}" srcOrd="0" destOrd="0" presId="urn:microsoft.com/office/officeart/2005/8/layout/hierarchy1"/>
    <dgm:cxn modelId="{D59E692B-A31E-4AF9-A0A4-E80211894EC2}" type="presOf" srcId="{A86E41F8-2BF7-4954-B05B-41596E6572D8}" destId="{F1A6D11D-541F-481F-81E3-2BB13F1F1308}" srcOrd="0" destOrd="0" presId="urn:microsoft.com/office/officeart/2005/8/layout/hierarchy1"/>
    <dgm:cxn modelId="{A82E150B-FDE9-4553-8430-94D0075A617F}" type="presOf" srcId="{DDA1FA01-B0B9-49AD-88A5-61D47CBCAE17}" destId="{57EFD91D-9461-4041-8960-07E4BBCABB9B}" srcOrd="0" destOrd="0" presId="urn:microsoft.com/office/officeart/2005/8/layout/hierarchy1"/>
    <dgm:cxn modelId="{7B03EB6A-D0FD-4924-B9AC-9886B7034741}" srcId="{C3D747FD-E1B9-4E3A-9ECD-3E8E84DF6A73}" destId="{15238002-0939-4145-9511-AFAD55DECEE4}" srcOrd="0" destOrd="0" parTransId="{DB08FE46-41C8-4D42-B550-713E3FBE91E1}" sibTransId="{60B80432-4489-46D6-8518-4978CDAAE625}"/>
    <dgm:cxn modelId="{97406117-12C1-4CEA-8CA9-051098A6B726}" srcId="{C3D747FD-E1B9-4E3A-9ECD-3E8E84DF6A73}" destId="{2DEE1C6C-99A5-43E3-B146-41066DA669B0}" srcOrd="2" destOrd="0" parTransId="{A86E41F8-2BF7-4954-B05B-41596E6572D8}" sibTransId="{C6EAEB43-450A-4BB1-816E-8F4670235C03}"/>
    <dgm:cxn modelId="{96E1F0E1-48A9-456D-988D-A80644CD3879}" type="presOf" srcId="{9B2C5EEB-87EF-4429-A8D5-64287D7C4FA9}" destId="{B0B1C154-A87F-45CF-AE44-B45492FD6B7F}" srcOrd="0" destOrd="0" presId="urn:microsoft.com/office/officeart/2005/8/layout/hierarchy1"/>
    <dgm:cxn modelId="{21B2DFA2-7055-4687-BA66-78F6A8FEDA49}" type="presOf" srcId="{C3D747FD-E1B9-4E3A-9ECD-3E8E84DF6A73}" destId="{CF4A987E-8C19-4C5F-97E8-3A2C913ABA30}" srcOrd="0" destOrd="0" presId="urn:microsoft.com/office/officeart/2005/8/layout/hierarchy1"/>
    <dgm:cxn modelId="{D089D813-61E0-42FC-B35B-F7CAA33B819F}" srcId="{C3D747FD-E1B9-4E3A-9ECD-3E8E84DF6A73}" destId="{DDA1FA01-B0B9-49AD-88A5-61D47CBCAE17}" srcOrd="1" destOrd="0" parTransId="{E095C666-2F91-4A60-BD0C-C19188561462}" sibTransId="{21838F12-095E-4421-B83E-80A03CB582AB}"/>
    <dgm:cxn modelId="{EE02BE3B-2183-4F56-A0E2-E21A1FE10274}" type="presOf" srcId="{2DEE1C6C-99A5-43E3-B146-41066DA669B0}" destId="{8BB521C9-DB88-402C-9079-B5009A415BED}" srcOrd="0" destOrd="0" presId="urn:microsoft.com/office/officeart/2005/8/layout/hierarchy1"/>
    <dgm:cxn modelId="{0B69DD5D-2509-4C31-BE0D-B5AF3EF97995}" type="presOf" srcId="{E095C666-2F91-4A60-BD0C-C19188561462}" destId="{9B758DF5-D4F3-4C27-AB62-91E89D753A72}" srcOrd="0" destOrd="0" presId="urn:microsoft.com/office/officeart/2005/8/layout/hierarchy1"/>
    <dgm:cxn modelId="{D95A4781-217F-41D3-BAD9-81C58A5B4DE9}" srcId="{9B2C5EEB-87EF-4429-A8D5-64287D7C4FA9}" destId="{C3D747FD-E1B9-4E3A-9ECD-3E8E84DF6A73}" srcOrd="0" destOrd="0" parTransId="{C29708EC-6588-4BD5-986E-98E873F59208}" sibTransId="{F20832C0-BAF7-4A9A-900B-65B43B7579C3}"/>
    <dgm:cxn modelId="{D6F6F286-C65E-40AC-93DA-56639D1D7BF7}" type="presOf" srcId="{DB08FE46-41C8-4D42-B550-713E3FBE91E1}" destId="{97DD151F-B19B-4CBD-BC98-A3C1970F70FE}" srcOrd="0" destOrd="0" presId="urn:microsoft.com/office/officeart/2005/8/layout/hierarchy1"/>
    <dgm:cxn modelId="{E850C50B-7BFB-437E-A514-222B41604AD6}" type="presParOf" srcId="{B0B1C154-A87F-45CF-AE44-B45492FD6B7F}" destId="{B7522669-DBB1-43EA-8993-AF32F41216B2}" srcOrd="0" destOrd="0" presId="urn:microsoft.com/office/officeart/2005/8/layout/hierarchy1"/>
    <dgm:cxn modelId="{F94A7EBB-FDD7-43D9-82E6-DA70CAB734A8}" type="presParOf" srcId="{B7522669-DBB1-43EA-8993-AF32F41216B2}" destId="{D89D212A-D013-478D-AA34-3889A2402882}" srcOrd="0" destOrd="0" presId="urn:microsoft.com/office/officeart/2005/8/layout/hierarchy1"/>
    <dgm:cxn modelId="{C50DD2C3-BE4C-4A2D-8F11-C3EFB57FADF8}" type="presParOf" srcId="{D89D212A-D013-478D-AA34-3889A2402882}" destId="{F92D9AEE-D799-4D62-B3D9-CEE962E9D7D8}" srcOrd="0" destOrd="0" presId="urn:microsoft.com/office/officeart/2005/8/layout/hierarchy1"/>
    <dgm:cxn modelId="{0823CB67-4510-4A8B-B1D1-A8BC6AB58F11}" type="presParOf" srcId="{D89D212A-D013-478D-AA34-3889A2402882}" destId="{CF4A987E-8C19-4C5F-97E8-3A2C913ABA30}" srcOrd="1" destOrd="0" presId="urn:microsoft.com/office/officeart/2005/8/layout/hierarchy1"/>
    <dgm:cxn modelId="{D43811DF-FD7C-42B6-84A1-ED78C4B2BB91}" type="presParOf" srcId="{B7522669-DBB1-43EA-8993-AF32F41216B2}" destId="{DFC204FA-8CB8-4771-A690-B5C5BD4CBE7D}" srcOrd="1" destOrd="0" presId="urn:microsoft.com/office/officeart/2005/8/layout/hierarchy1"/>
    <dgm:cxn modelId="{C01F15D8-1678-4CB8-A1FA-BD91A9ACB9E4}" type="presParOf" srcId="{DFC204FA-8CB8-4771-A690-B5C5BD4CBE7D}" destId="{97DD151F-B19B-4CBD-BC98-A3C1970F70FE}" srcOrd="0" destOrd="0" presId="urn:microsoft.com/office/officeart/2005/8/layout/hierarchy1"/>
    <dgm:cxn modelId="{1567D33B-2026-4830-8295-7886D711F6B3}" type="presParOf" srcId="{DFC204FA-8CB8-4771-A690-B5C5BD4CBE7D}" destId="{A9FD59C3-A62A-494F-A12B-7709CAFDB0B1}" srcOrd="1" destOrd="0" presId="urn:microsoft.com/office/officeart/2005/8/layout/hierarchy1"/>
    <dgm:cxn modelId="{F0015ADA-4BE7-4C30-915F-8E172E1713D8}" type="presParOf" srcId="{A9FD59C3-A62A-494F-A12B-7709CAFDB0B1}" destId="{DABD45D6-1AF5-409A-8D23-4DDB28FFD4F6}" srcOrd="0" destOrd="0" presId="urn:microsoft.com/office/officeart/2005/8/layout/hierarchy1"/>
    <dgm:cxn modelId="{71E0A44A-AB26-4BF1-B12D-CA810577CC2E}" type="presParOf" srcId="{DABD45D6-1AF5-409A-8D23-4DDB28FFD4F6}" destId="{22123F64-90A7-4B09-852D-68903D3ADE73}" srcOrd="0" destOrd="0" presId="urn:microsoft.com/office/officeart/2005/8/layout/hierarchy1"/>
    <dgm:cxn modelId="{B8CC7E76-75F7-4BD6-96CF-F01C2F842612}" type="presParOf" srcId="{DABD45D6-1AF5-409A-8D23-4DDB28FFD4F6}" destId="{3E70E313-0D61-4D32-8B46-A51101DF5BFA}" srcOrd="1" destOrd="0" presId="urn:microsoft.com/office/officeart/2005/8/layout/hierarchy1"/>
    <dgm:cxn modelId="{1353BF54-9412-4421-B98B-15D6B278231B}" type="presParOf" srcId="{A9FD59C3-A62A-494F-A12B-7709CAFDB0B1}" destId="{7B518FCD-8B44-4793-8E2A-B790A437A2B7}" srcOrd="1" destOrd="0" presId="urn:microsoft.com/office/officeart/2005/8/layout/hierarchy1"/>
    <dgm:cxn modelId="{109C4182-E084-4FFE-97DE-BC83B1C89B81}" type="presParOf" srcId="{DFC204FA-8CB8-4771-A690-B5C5BD4CBE7D}" destId="{9B758DF5-D4F3-4C27-AB62-91E89D753A72}" srcOrd="2" destOrd="0" presId="urn:microsoft.com/office/officeart/2005/8/layout/hierarchy1"/>
    <dgm:cxn modelId="{A41D93C7-E8BF-4545-85B4-928FE5277AED}" type="presParOf" srcId="{DFC204FA-8CB8-4771-A690-B5C5BD4CBE7D}" destId="{0CB72C0B-4E19-4FD3-8564-F4A9242F6E28}" srcOrd="3" destOrd="0" presId="urn:microsoft.com/office/officeart/2005/8/layout/hierarchy1"/>
    <dgm:cxn modelId="{EE01FF60-C239-47C5-A030-11A875F5C9C6}" type="presParOf" srcId="{0CB72C0B-4E19-4FD3-8564-F4A9242F6E28}" destId="{0E630550-CCF8-4CAC-BEA0-29421D7486B8}" srcOrd="0" destOrd="0" presId="urn:microsoft.com/office/officeart/2005/8/layout/hierarchy1"/>
    <dgm:cxn modelId="{46AF75A6-7D4E-46A8-B44D-06FC60E58580}" type="presParOf" srcId="{0E630550-CCF8-4CAC-BEA0-29421D7486B8}" destId="{E2C805E6-B84E-4FE2-ACA7-92230522F5E9}" srcOrd="0" destOrd="0" presId="urn:microsoft.com/office/officeart/2005/8/layout/hierarchy1"/>
    <dgm:cxn modelId="{FF4E26BE-70DB-41A1-BAB1-9108AAF7EB8D}" type="presParOf" srcId="{0E630550-CCF8-4CAC-BEA0-29421D7486B8}" destId="{57EFD91D-9461-4041-8960-07E4BBCABB9B}" srcOrd="1" destOrd="0" presId="urn:microsoft.com/office/officeart/2005/8/layout/hierarchy1"/>
    <dgm:cxn modelId="{2D0E07D7-9C48-4D03-B8D2-FD216F2B2A91}" type="presParOf" srcId="{0CB72C0B-4E19-4FD3-8564-F4A9242F6E28}" destId="{9CCA949B-753F-4478-A414-0E423482C230}" srcOrd="1" destOrd="0" presId="urn:microsoft.com/office/officeart/2005/8/layout/hierarchy1"/>
    <dgm:cxn modelId="{E52EAF0F-4F93-4490-A225-E03839816243}" type="presParOf" srcId="{DFC204FA-8CB8-4771-A690-B5C5BD4CBE7D}" destId="{F1A6D11D-541F-481F-81E3-2BB13F1F1308}" srcOrd="4" destOrd="0" presId="urn:microsoft.com/office/officeart/2005/8/layout/hierarchy1"/>
    <dgm:cxn modelId="{40EE6339-A40C-43CB-AA0F-186146423548}" type="presParOf" srcId="{DFC204FA-8CB8-4771-A690-B5C5BD4CBE7D}" destId="{3A666B13-E11D-4E89-93C1-FF3492DF4E58}" srcOrd="5" destOrd="0" presId="urn:microsoft.com/office/officeart/2005/8/layout/hierarchy1"/>
    <dgm:cxn modelId="{C240B8D7-6620-431D-AE37-BCC8DCF9F1C5}" type="presParOf" srcId="{3A666B13-E11D-4E89-93C1-FF3492DF4E58}" destId="{DEEE48FA-F118-4ED2-B1F2-45F7A5408854}" srcOrd="0" destOrd="0" presId="urn:microsoft.com/office/officeart/2005/8/layout/hierarchy1"/>
    <dgm:cxn modelId="{079D6EA9-FF03-46A5-924A-0702557308B4}" type="presParOf" srcId="{DEEE48FA-F118-4ED2-B1F2-45F7A5408854}" destId="{AD16FF61-EB4E-44C4-B870-8DC46186CE7E}" srcOrd="0" destOrd="0" presId="urn:microsoft.com/office/officeart/2005/8/layout/hierarchy1"/>
    <dgm:cxn modelId="{D6E691EF-79EC-4695-B605-A11638A95EA6}" type="presParOf" srcId="{DEEE48FA-F118-4ED2-B1F2-45F7A5408854}" destId="{8BB521C9-DB88-402C-9079-B5009A415BED}" srcOrd="1" destOrd="0" presId="urn:microsoft.com/office/officeart/2005/8/layout/hierarchy1"/>
    <dgm:cxn modelId="{C25AD829-AFAB-43E6-A53C-0F8E9368675A}" type="presParOf" srcId="{3A666B13-E11D-4E89-93C1-FF3492DF4E58}" destId="{9C63CF6A-5834-43FD-9689-CCD5D4C44C3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9A46DA-4262-4B63-AB17-7CC1E9B52295}" type="doc">
      <dgm:prSet loTypeId="urn:microsoft.com/office/officeart/2005/8/layout/chevron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3885435-A8E3-497C-B7F9-1A42EBE02985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51B570-459B-4435-ACC3-263B1AC31137}" type="parTrans" cxnId="{8B2D6334-F45D-4CCA-8B07-9D8F788E46F7}">
      <dgm:prSet/>
      <dgm:spPr/>
      <dgm:t>
        <a:bodyPr/>
        <a:lstStyle/>
        <a:p>
          <a:endParaRPr lang="ru-RU"/>
        </a:p>
      </dgm:t>
    </dgm:pt>
    <dgm:pt modelId="{785B1754-A6AD-4E70-A2FD-61A3F4AA2E12}" type="sibTrans" cxnId="{8B2D6334-F45D-4CCA-8B07-9D8F788E46F7}">
      <dgm:prSet/>
      <dgm:spPr/>
      <dgm:t>
        <a:bodyPr/>
        <a:lstStyle/>
        <a:p>
          <a:endParaRPr lang="ru-RU"/>
        </a:p>
      </dgm:t>
    </dgm:pt>
    <dgm:pt modelId="{B92AE493-64B2-4BD5-9802-54F0A46C50A0}">
      <dgm:prSet phldrT="[Текст]"/>
      <dgm:spPr/>
      <dgm:t>
        <a:bodyPr/>
        <a:lstStyle/>
        <a:p>
          <a:pPr algn="l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Ознакомление со словом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901948F-03B4-45B0-99C2-2242D03173FD}" type="parTrans" cxnId="{C4673C0E-3557-4A66-99AA-835DD6E158A6}">
      <dgm:prSet/>
      <dgm:spPr/>
      <dgm:t>
        <a:bodyPr/>
        <a:lstStyle/>
        <a:p>
          <a:endParaRPr lang="ru-RU"/>
        </a:p>
      </dgm:t>
    </dgm:pt>
    <dgm:pt modelId="{05E5E752-EB6B-420A-856F-30B4DC5774FF}" type="sibTrans" cxnId="{C4673C0E-3557-4A66-99AA-835DD6E158A6}">
      <dgm:prSet/>
      <dgm:spPr/>
      <dgm:t>
        <a:bodyPr/>
        <a:lstStyle/>
        <a:p>
          <a:endParaRPr lang="ru-RU"/>
        </a:p>
      </dgm:t>
    </dgm:pt>
    <dgm:pt modelId="{EF9B588D-8F96-4A6F-A5C2-3B4B7273EECC}">
      <dgm:prSet phldrT="[Текст]"/>
      <dgm:spPr/>
      <dgm:t>
        <a:bodyPr/>
        <a:lstStyle/>
        <a:p>
          <a:pPr algn="just"/>
          <a:r>
            <a:rPr lang="ru-RU" i="1" dirty="0" smtClean="0">
              <a:latin typeface="Times New Roman" pitchFamily="18" charset="0"/>
              <a:cs typeface="Times New Roman" pitchFamily="18" charset="0"/>
            </a:rPr>
            <a:t>(слова звучат по-разному и похоже; их можно разделить на слоги, моделирование)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A010D63-2B33-47AF-9196-F36C66F74AE3}" type="parTrans" cxnId="{C5EA5A61-B0F0-4BB6-8D59-36468A80F472}">
      <dgm:prSet/>
      <dgm:spPr/>
      <dgm:t>
        <a:bodyPr/>
        <a:lstStyle/>
        <a:p>
          <a:endParaRPr lang="ru-RU"/>
        </a:p>
      </dgm:t>
    </dgm:pt>
    <dgm:pt modelId="{CA6DBDC5-12BE-4D31-9D77-A43AECD2E68B}" type="sibTrans" cxnId="{C5EA5A61-B0F0-4BB6-8D59-36468A80F472}">
      <dgm:prSet/>
      <dgm:spPr/>
      <dgm:t>
        <a:bodyPr/>
        <a:lstStyle/>
        <a:p>
          <a:endParaRPr lang="ru-RU"/>
        </a:p>
      </dgm:t>
    </dgm:pt>
    <dgm:pt modelId="{1DFA1B34-1F7C-449F-B44D-767882B7E43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FD59D57-19DD-4604-A983-0B20A8278C53}" type="parTrans" cxnId="{578D0507-E996-49B5-BA01-65B6D2C0760F}">
      <dgm:prSet/>
      <dgm:spPr/>
      <dgm:t>
        <a:bodyPr/>
        <a:lstStyle/>
        <a:p>
          <a:endParaRPr lang="ru-RU"/>
        </a:p>
      </dgm:t>
    </dgm:pt>
    <dgm:pt modelId="{ED1000EC-7AD7-452B-894D-D0B1929012BC}" type="sibTrans" cxnId="{578D0507-E996-49B5-BA01-65B6D2C0760F}">
      <dgm:prSet/>
      <dgm:spPr/>
      <dgm:t>
        <a:bodyPr/>
        <a:lstStyle/>
        <a:p>
          <a:endParaRPr lang="ru-RU"/>
        </a:p>
      </dgm:t>
    </dgm:pt>
    <dgm:pt modelId="{F9F3A09F-C314-4F61-A25B-4D97D5DDF407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Ознакомление со звуками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0917DCF-8F6D-4147-B3E0-77B7EC6B6874}" type="parTrans" cxnId="{D048852B-BBBC-435A-8553-D0A1EAE56C00}">
      <dgm:prSet/>
      <dgm:spPr/>
      <dgm:t>
        <a:bodyPr/>
        <a:lstStyle/>
        <a:p>
          <a:endParaRPr lang="ru-RU"/>
        </a:p>
      </dgm:t>
    </dgm:pt>
    <dgm:pt modelId="{D73346B1-FC4E-426E-B29D-BC974A556D03}" type="sibTrans" cxnId="{D048852B-BBBC-435A-8553-D0A1EAE56C00}">
      <dgm:prSet/>
      <dgm:spPr/>
      <dgm:t>
        <a:bodyPr/>
        <a:lstStyle/>
        <a:p>
          <a:endParaRPr lang="ru-RU"/>
        </a:p>
      </dgm:t>
    </dgm:pt>
    <dgm:pt modelId="{3AB84340-EB9E-4070-BE92-C7A87A60977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8CAF97C-79CE-4DAF-878E-230BA7B9E42E}" type="parTrans" cxnId="{2DBDFFF6-C3D4-4E9D-B323-44FBE1D24EFC}">
      <dgm:prSet/>
      <dgm:spPr/>
      <dgm:t>
        <a:bodyPr/>
        <a:lstStyle/>
        <a:p>
          <a:endParaRPr lang="ru-RU"/>
        </a:p>
      </dgm:t>
    </dgm:pt>
    <dgm:pt modelId="{E357A7BA-3BCB-4F70-AB23-F76FDA41C219}" type="sibTrans" cxnId="{2DBDFFF6-C3D4-4E9D-B323-44FBE1D24EFC}">
      <dgm:prSet/>
      <dgm:spPr/>
      <dgm:t>
        <a:bodyPr/>
        <a:lstStyle/>
        <a:p>
          <a:endParaRPr lang="ru-RU"/>
        </a:p>
      </dgm:t>
    </dgm:pt>
    <dgm:pt modelId="{FB12AD79-15DC-4D8E-9293-F4BEA42B8C08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Развитие моторики и графических навыков с целью подготовки руки ребенка к письму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F31AA36-2475-4BB2-9AF9-A31C00A4E7F1}" type="parTrans" cxnId="{5AC2A1D5-46C1-4395-B460-5EF17CD25DF9}">
      <dgm:prSet/>
      <dgm:spPr/>
      <dgm:t>
        <a:bodyPr/>
        <a:lstStyle/>
        <a:p>
          <a:endParaRPr lang="ru-RU"/>
        </a:p>
      </dgm:t>
    </dgm:pt>
    <dgm:pt modelId="{7B3F8247-ED3C-4C7D-A69F-878A476D2E8C}" type="sibTrans" cxnId="{5AC2A1D5-46C1-4395-B460-5EF17CD25DF9}">
      <dgm:prSet/>
      <dgm:spPr/>
      <dgm:t>
        <a:bodyPr/>
        <a:lstStyle/>
        <a:p>
          <a:endParaRPr lang="ru-RU"/>
        </a:p>
      </dgm:t>
    </dgm:pt>
    <dgm:pt modelId="{3D8BA55E-0A36-48B9-836F-A094F10CCD4D}">
      <dgm:prSet phldrT="[Текст]"/>
      <dgm:spPr/>
      <dgm:t>
        <a:bodyPr/>
        <a:lstStyle/>
        <a:p>
          <a:r>
            <a:rPr lang="ru-RU" i="1" dirty="0" smtClean="0">
              <a:latin typeface="Times New Roman" pitchFamily="18" charset="0"/>
              <a:cs typeface="Times New Roman" pitchFamily="18" charset="0"/>
            </a:rPr>
            <a:t>(в словах «живут» звуки окружающего мира, звуки бывают твердые и мягкие)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AB96C3E-5B6D-4829-8768-5B6C4DDB4806}" type="parTrans" cxnId="{8A973C07-1C92-435C-BDB5-DBED8D16651D}">
      <dgm:prSet/>
      <dgm:spPr/>
      <dgm:t>
        <a:bodyPr/>
        <a:lstStyle/>
        <a:p>
          <a:endParaRPr lang="ru-RU"/>
        </a:p>
      </dgm:t>
    </dgm:pt>
    <dgm:pt modelId="{048C98AA-FD9A-47E9-91AF-3516C4E9AECA}" type="sibTrans" cxnId="{8A973C07-1C92-435C-BDB5-DBED8D16651D}">
      <dgm:prSet/>
      <dgm:spPr/>
      <dgm:t>
        <a:bodyPr/>
        <a:lstStyle/>
        <a:p>
          <a:endParaRPr lang="ru-RU"/>
        </a:p>
      </dgm:t>
    </dgm:pt>
    <dgm:pt modelId="{EAF3FD8C-93AB-4282-9721-44D65BAF0627}" type="pres">
      <dgm:prSet presAssocID="{599A46DA-4262-4B63-AB17-7CC1E9B5229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2E3FB9-FF6B-4E7C-B718-500B11C5DC46}" type="pres">
      <dgm:prSet presAssocID="{73885435-A8E3-497C-B7F9-1A42EBE02985}" presName="composite" presStyleCnt="0"/>
      <dgm:spPr/>
    </dgm:pt>
    <dgm:pt modelId="{3F4DF1A4-C5EB-469F-9D71-2B22871293EE}" type="pres">
      <dgm:prSet presAssocID="{73885435-A8E3-497C-B7F9-1A42EBE02985}" presName="parentText" presStyleLbl="alignNode1" presStyleIdx="0" presStyleCnt="3" custLinFactNeighborX="-2495" custLinFactNeighborY="-177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36E034-0CA5-4FA9-91D4-0F498E458DB1}" type="pres">
      <dgm:prSet presAssocID="{73885435-A8E3-497C-B7F9-1A42EBE0298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728CC-5C76-427C-BE22-D7863CE8A89C}" type="pres">
      <dgm:prSet presAssocID="{785B1754-A6AD-4E70-A2FD-61A3F4AA2E12}" presName="sp" presStyleCnt="0"/>
      <dgm:spPr/>
    </dgm:pt>
    <dgm:pt modelId="{DF6AF07D-8CB2-40CF-9230-8479C88F12B9}" type="pres">
      <dgm:prSet presAssocID="{1DFA1B34-1F7C-449F-B44D-767882B7E437}" presName="composite" presStyleCnt="0"/>
      <dgm:spPr/>
    </dgm:pt>
    <dgm:pt modelId="{770B30CB-6421-43B0-A3DC-33CB6D04B042}" type="pres">
      <dgm:prSet presAssocID="{1DFA1B34-1F7C-449F-B44D-767882B7E43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9ECA85-2426-4CC6-A169-A61B2BC073A6}" type="pres">
      <dgm:prSet presAssocID="{1DFA1B34-1F7C-449F-B44D-767882B7E43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5BC172-5C21-4A21-BF31-ACB52294749D}" type="pres">
      <dgm:prSet presAssocID="{ED1000EC-7AD7-452B-894D-D0B1929012BC}" presName="sp" presStyleCnt="0"/>
      <dgm:spPr/>
    </dgm:pt>
    <dgm:pt modelId="{8B998453-B95A-4CB7-B4F4-9DA7B899D936}" type="pres">
      <dgm:prSet presAssocID="{3AB84340-EB9E-4070-BE92-C7A87A60977C}" presName="composite" presStyleCnt="0"/>
      <dgm:spPr/>
    </dgm:pt>
    <dgm:pt modelId="{91CD09F7-B139-4812-B9B7-E00D0CCF98D2}" type="pres">
      <dgm:prSet presAssocID="{3AB84340-EB9E-4070-BE92-C7A87A60977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05A336-7EBA-4954-9775-D2615650C253}" type="pres">
      <dgm:prSet presAssocID="{3AB84340-EB9E-4070-BE92-C7A87A60977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8D0507-E996-49B5-BA01-65B6D2C0760F}" srcId="{599A46DA-4262-4B63-AB17-7CC1E9B52295}" destId="{1DFA1B34-1F7C-449F-B44D-767882B7E437}" srcOrd="1" destOrd="0" parTransId="{2FD59D57-19DD-4604-A983-0B20A8278C53}" sibTransId="{ED1000EC-7AD7-452B-894D-D0B1929012BC}"/>
    <dgm:cxn modelId="{D817D9F3-A595-4B5A-8D1D-FD4CD239FC23}" type="presOf" srcId="{B92AE493-64B2-4BD5-9802-54F0A46C50A0}" destId="{C636E034-0CA5-4FA9-91D4-0F498E458DB1}" srcOrd="0" destOrd="0" presId="urn:microsoft.com/office/officeart/2005/8/layout/chevron2"/>
    <dgm:cxn modelId="{D048852B-BBBC-435A-8553-D0A1EAE56C00}" srcId="{1DFA1B34-1F7C-449F-B44D-767882B7E437}" destId="{F9F3A09F-C314-4F61-A25B-4D97D5DDF407}" srcOrd="0" destOrd="0" parTransId="{20917DCF-8F6D-4147-B3E0-77B7EC6B6874}" sibTransId="{D73346B1-FC4E-426E-B29D-BC974A556D03}"/>
    <dgm:cxn modelId="{FED714CA-43F6-4FC8-8FC4-AECAADFD4BEC}" type="presOf" srcId="{F9F3A09F-C314-4F61-A25B-4D97D5DDF407}" destId="{CB9ECA85-2426-4CC6-A169-A61B2BC073A6}" srcOrd="0" destOrd="0" presId="urn:microsoft.com/office/officeart/2005/8/layout/chevron2"/>
    <dgm:cxn modelId="{42BA90F0-4B38-4B85-B3EF-4AFC7988BCDC}" type="presOf" srcId="{EF9B588D-8F96-4A6F-A5C2-3B4B7273EECC}" destId="{C636E034-0CA5-4FA9-91D4-0F498E458DB1}" srcOrd="0" destOrd="1" presId="urn:microsoft.com/office/officeart/2005/8/layout/chevron2"/>
    <dgm:cxn modelId="{8B2D6334-F45D-4CCA-8B07-9D8F788E46F7}" srcId="{599A46DA-4262-4B63-AB17-7CC1E9B52295}" destId="{73885435-A8E3-497C-B7F9-1A42EBE02985}" srcOrd="0" destOrd="0" parTransId="{9D51B570-459B-4435-ACC3-263B1AC31137}" sibTransId="{785B1754-A6AD-4E70-A2FD-61A3F4AA2E12}"/>
    <dgm:cxn modelId="{D39E72CA-0CD3-4FB9-9DB4-87BCFD0CB39A}" type="presOf" srcId="{1DFA1B34-1F7C-449F-B44D-767882B7E437}" destId="{770B30CB-6421-43B0-A3DC-33CB6D04B042}" srcOrd="0" destOrd="0" presId="urn:microsoft.com/office/officeart/2005/8/layout/chevron2"/>
    <dgm:cxn modelId="{368ED982-609A-4CA2-AF3F-A1142E8B7CD9}" type="presOf" srcId="{3AB84340-EB9E-4070-BE92-C7A87A60977C}" destId="{91CD09F7-B139-4812-B9B7-E00D0CCF98D2}" srcOrd="0" destOrd="0" presId="urn:microsoft.com/office/officeart/2005/8/layout/chevron2"/>
    <dgm:cxn modelId="{C4673C0E-3557-4A66-99AA-835DD6E158A6}" srcId="{73885435-A8E3-497C-B7F9-1A42EBE02985}" destId="{B92AE493-64B2-4BD5-9802-54F0A46C50A0}" srcOrd="0" destOrd="0" parTransId="{C901948F-03B4-45B0-99C2-2242D03173FD}" sibTransId="{05E5E752-EB6B-420A-856F-30B4DC5774FF}"/>
    <dgm:cxn modelId="{DED84E84-612A-4B60-AE2E-C91A842F7BAC}" type="presOf" srcId="{FB12AD79-15DC-4D8E-9293-F4BEA42B8C08}" destId="{8805A336-7EBA-4954-9775-D2615650C253}" srcOrd="0" destOrd="0" presId="urn:microsoft.com/office/officeart/2005/8/layout/chevron2"/>
    <dgm:cxn modelId="{2DBDFFF6-C3D4-4E9D-B323-44FBE1D24EFC}" srcId="{599A46DA-4262-4B63-AB17-7CC1E9B52295}" destId="{3AB84340-EB9E-4070-BE92-C7A87A60977C}" srcOrd="2" destOrd="0" parTransId="{68CAF97C-79CE-4DAF-878E-230BA7B9E42E}" sibTransId="{E357A7BA-3BCB-4F70-AB23-F76FDA41C219}"/>
    <dgm:cxn modelId="{5AC2A1D5-46C1-4395-B460-5EF17CD25DF9}" srcId="{3AB84340-EB9E-4070-BE92-C7A87A60977C}" destId="{FB12AD79-15DC-4D8E-9293-F4BEA42B8C08}" srcOrd="0" destOrd="0" parTransId="{9F31AA36-2475-4BB2-9AF9-A31C00A4E7F1}" sibTransId="{7B3F8247-ED3C-4C7D-A69F-878A476D2E8C}"/>
    <dgm:cxn modelId="{5B393682-D16A-4B0B-8D8F-F123967E5573}" type="presOf" srcId="{73885435-A8E3-497C-B7F9-1A42EBE02985}" destId="{3F4DF1A4-C5EB-469F-9D71-2B22871293EE}" srcOrd="0" destOrd="0" presId="urn:microsoft.com/office/officeart/2005/8/layout/chevron2"/>
    <dgm:cxn modelId="{9028E492-2D11-483F-92B0-6FBE43368C46}" type="presOf" srcId="{3D8BA55E-0A36-48B9-836F-A094F10CCD4D}" destId="{CB9ECA85-2426-4CC6-A169-A61B2BC073A6}" srcOrd="0" destOrd="1" presId="urn:microsoft.com/office/officeart/2005/8/layout/chevron2"/>
    <dgm:cxn modelId="{C5EA5A61-B0F0-4BB6-8D59-36468A80F472}" srcId="{73885435-A8E3-497C-B7F9-1A42EBE02985}" destId="{EF9B588D-8F96-4A6F-A5C2-3B4B7273EECC}" srcOrd="1" destOrd="0" parTransId="{CA010D63-2B33-47AF-9196-F36C66F74AE3}" sibTransId="{CA6DBDC5-12BE-4D31-9D77-A43AECD2E68B}"/>
    <dgm:cxn modelId="{8A973C07-1C92-435C-BDB5-DBED8D16651D}" srcId="{1DFA1B34-1F7C-449F-B44D-767882B7E437}" destId="{3D8BA55E-0A36-48B9-836F-A094F10CCD4D}" srcOrd="1" destOrd="0" parTransId="{8AB96C3E-5B6D-4829-8768-5B6C4DDB4806}" sibTransId="{048C98AA-FD9A-47E9-91AF-3516C4E9AECA}"/>
    <dgm:cxn modelId="{57181040-9BB7-41E2-ABEF-8FFDE7F83B71}" type="presOf" srcId="{599A46DA-4262-4B63-AB17-7CC1E9B52295}" destId="{EAF3FD8C-93AB-4282-9721-44D65BAF0627}" srcOrd="0" destOrd="0" presId="urn:microsoft.com/office/officeart/2005/8/layout/chevron2"/>
    <dgm:cxn modelId="{FAE7B4CA-F22D-434D-88E1-0A4E031DF30B}" type="presParOf" srcId="{EAF3FD8C-93AB-4282-9721-44D65BAF0627}" destId="{762E3FB9-FF6B-4E7C-B718-500B11C5DC46}" srcOrd="0" destOrd="0" presId="urn:microsoft.com/office/officeart/2005/8/layout/chevron2"/>
    <dgm:cxn modelId="{10891B9D-CAB4-49EF-8967-B50E6D076C8E}" type="presParOf" srcId="{762E3FB9-FF6B-4E7C-B718-500B11C5DC46}" destId="{3F4DF1A4-C5EB-469F-9D71-2B22871293EE}" srcOrd="0" destOrd="0" presId="urn:microsoft.com/office/officeart/2005/8/layout/chevron2"/>
    <dgm:cxn modelId="{F0F16904-E73C-4841-BA83-8F97B4CF21C0}" type="presParOf" srcId="{762E3FB9-FF6B-4E7C-B718-500B11C5DC46}" destId="{C636E034-0CA5-4FA9-91D4-0F498E458DB1}" srcOrd="1" destOrd="0" presId="urn:microsoft.com/office/officeart/2005/8/layout/chevron2"/>
    <dgm:cxn modelId="{97FC4A66-339A-4C08-908C-22D8462F83D1}" type="presParOf" srcId="{EAF3FD8C-93AB-4282-9721-44D65BAF0627}" destId="{40E728CC-5C76-427C-BE22-D7863CE8A89C}" srcOrd="1" destOrd="0" presId="urn:microsoft.com/office/officeart/2005/8/layout/chevron2"/>
    <dgm:cxn modelId="{76881264-3E7E-4560-8F96-E07964FF5A9B}" type="presParOf" srcId="{EAF3FD8C-93AB-4282-9721-44D65BAF0627}" destId="{DF6AF07D-8CB2-40CF-9230-8479C88F12B9}" srcOrd="2" destOrd="0" presId="urn:microsoft.com/office/officeart/2005/8/layout/chevron2"/>
    <dgm:cxn modelId="{02E8289B-6D61-4614-B33F-A79A8435EA64}" type="presParOf" srcId="{DF6AF07D-8CB2-40CF-9230-8479C88F12B9}" destId="{770B30CB-6421-43B0-A3DC-33CB6D04B042}" srcOrd="0" destOrd="0" presId="urn:microsoft.com/office/officeart/2005/8/layout/chevron2"/>
    <dgm:cxn modelId="{00FEA4BE-3335-4581-8A17-51388D67AFDC}" type="presParOf" srcId="{DF6AF07D-8CB2-40CF-9230-8479C88F12B9}" destId="{CB9ECA85-2426-4CC6-A169-A61B2BC073A6}" srcOrd="1" destOrd="0" presId="urn:microsoft.com/office/officeart/2005/8/layout/chevron2"/>
    <dgm:cxn modelId="{EC4AFE38-B382-4D6D-9DFB-4E66C17E4055}" type="presParOf" srcId="{EAF3FD8C-93AB-4282-9721-44D65BAF0627}" destId="{425BC172-5C21-4A21-BF31-ACB52294749D}" srcOrd="3" destOrd="0" presId="urn:microsoft.com/office/officeart/2005/8/layout/chevron2"/>
    <dgm:cxn modelId="{5C7AA31B-EEC5-48C9-B450-D4994E4A9FD8}" type="presParOf" srcId="{EAF3FD8C-93AB-4282-9721-44D65BAF0627}" destId="{8B998453-B95A-4CB7-B4F4-9DA7B899D936}" srcOrd="4" destOrd="0" presId="urn:microsoft.com/office/officeart/2005/8/layout/chevron2"/>
    <dgm:cxn modelId="{451F86CE-5D8C-48DC-8D72-8184CA66221C}" type="presParOf" srcId="{8B998453-B95A-4CB7-B4F4-9DA7B899D936}" destId="{91CD09F7-B139-4812-B9B7-E00D0CCF98D2}" srcOrd="0" destOrd="0" presId="urn:microsoft.com/office/officeart/2005/8/layout/chevron2"/>
    <dgm:cxn modelId="{86EC8D9D-5EFA-4079-88CC-9BEBD5241334}" type="presParOf" srcId="{8B998453-B95A-4CB7-B4F4-9DA7B899D936}" destId="{8805A336-7EBA-4954-9775-D2615650C25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8BEADBE-0541-4123-B25E-ED7392B81E4C}" type="doc">
      <dgm:prSet loTypeId="urn:microsoft.com/office/officeart/2005/8/layout/list1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5D092AA-A870-45A6-8C99-EFF13BE3AB2F}">
      <dgm:prSet phldrT="[Текст]" custT="1"/>
      <dgm:spPr/>
      <dgm:t>
        <a:bodyPr/>
        <a:lstStyle/>
        <a:p>
          <a:pPr algn="just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Подготовка руки ребенка к письму - овладение некоторыми графическими умениями.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60083F9-5E7B-4D53-92F4-2F17EBA42BA7}" type="parTrans" cxnId="{4A1B4B88-C5E9-4B99-9035-775CA868DE2E}">
      <dgm:prSet/>
      <dgm:spPr/>
      <dgm:t>
        <a:bodyPr/>
        <a:lstStyle/>
        <a:p>
          <a:endParaRPr lang="ru-RU"/>
        </a:p>
      </dgm:t>
    </dgm:pt>
    <dgm:pt modelId="{B5D2F9DF-A511-4949-BFD6-A9EEA58B13B5}" type="sibTrans" cxnId="{4A1B4B88-C5E9-4B99-9035-775CA868DE2E}">
      <dgm:prSet/>
      <dgm:spPr/>
      <dgm:t>
        <a:bodyPr/>
        <a:lstStyle/>
        <a:p>
          <a:endParaRPr lang="ru-RU"/>
        </a:p>
      </dgm:t>
    </dgm:pt>
    <dgm:pt modelId="{4F14AE0C-9250-490F-9795-B9351019155F}">
      <dgm:prSet custT="1"/>
      <dgm:spPr/>
      <dgm:t>
        <a:bodyPr/>
        <a:lstStyle/>
        <a:p>
          <a:pPr algn="just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Освоение фонетической стороны речи с целью развития у детей способности ориентироваться звуковой действительности языка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1908F6C-2BE0-42C0-BC2B-2DCEE7F59FB3}" type="parTrans" cxnId="{F2307393-32F2-4CE1-BA16-BC3DF85A9C8B}">
      <dgm:prSet/>
      <dgm:spPr/>
      <dgm:t>
        <a:bodyPr/>
        <a:lstStyle/>
        <a:p>
          <a:endParaRPr lang="ru-RU"/>
        </a:p>
      </dgm:t>
    </dgm:pt>
    <dgm:pt modelId="{B6D30221-3309-4CC9-BC82-4C04696D399D}" type="sibTrans" cxnId="{F2307393-32F2-4CE1-BA16-BC3DF85A9C8B}">
      <dgm:prSet/>
      <dgm:spPr/>
      <dgm:t>
        <a:bodyPr/>
        <a:lstStyle/>
        <a:p>
          <a:endParaRPr lang="ru-RU"/>
        </a:p>
      </dgm:t>
    </dgm:pt>
    <dgm:pt modelId="{C747FDD2-C723-4022-8F95-D6C2DA2EF4DC}" type="pres">
      <dgm:prSet presAssocID="{98BEADBE-0541-4123-B25E-ED7392B81E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DDD46B-3102-409A-BE79-9D5FFE8C8079}" type="pres">
      <dgm:prSet presAssocID="{4F14AE0C-9250-490F-9795-B9351019155F}" presName="parentLin" presStyleCnt="0"/>
      <dgm:spPr/>
    </dgm:pt>
    <dgm:pt modelId="{FDF7E6BF-2D54-44AA-B6C8-3140208E573E}" type="pres">
      <dgm:prSet presAssocID="{4F14AE0C-9250-490F-9795-B9351019155F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BEE6E09-1B28-4F63-A50A-DE5FB29B1525}" type="pres">
      <dgm:prSet presAssocID="{4F14AE0C-9250-490F-9795-B9351019155F}" presName="parentText" presStyleLbl="node1" presStyleIdx="0" presStyleCnt="2" custScaleX="142857" custScaleY="123173" custLinFactNeighborX="2102" custLinFactNeighborY="236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E81998-39C0-473E-98AB-E6E6267CD9F7}" type="pres">
      <dgm:prSet presAssocID="{4F14AE0C-9250-490F-9795-B9351019155F}" presName="negativeSpace" presStyleCnt="0"/>
      <dgm:spPr/>
    </dgm:pt>
    <dgm:pt modelId="{9334120D-A956-4B27-BAD9-6B4B1317E0D1}" type="pres">
      <dgm:prSet presAssocID="{4F14AE0C-9250-490F-9795-B9351019155F}" presName="childText" presStyleLbl="conFgAcc1" presStyleIdx="0" presStyleCnt="2" custLinFactY="-18976" custLinFactNeighborX="-348" custLinFactNeighborY="-100000">
        <dgm:presLayoutVars>
          <dgm:bulletEnabled val="1"/>
        </dgm:presLayoutVars>
      </dgm:prSet>
      <dgm:spPr/>
    </dgm:pt>
    <dgm:pt modelId="{CDB084E3-BCF9-446E-8298-75FC103ECF0F}" type="pres">
      <dgm:prSet presAssocID="{B6D30221-3309-4CC9-BC82-4C04696D399D}" presName="spaceBetweenRectangles" presStyleCnt="0"/>
      <dgm:spPr/>
    </dgm:pt>
    <dgm:pt modelId="{CBDE766E-3E1F-4D34-ABD4-FFE365E2036F}" type="pres">
      <dgm:prSet presAssocID="{05D092AA-A870-45A6-8C99-EFF13BE3AB2F}" presName="parentLin" presStyleCnt="0"/>
      <dgm:spPr/>
    </dgm:pt>
    <dgm:pt modelId="{7E4CEABD-A7F6-485C-8EF6-B8FAE3FD3097}" type="pres">
      <dgm:prSet presAssocID="{05D092AA-A870-45A6-8C99-EFF13BE3AB2F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382829A0-01E6-417D-AAF0-016EDF86909A}" type="pres">
      <dgm:prSet presAssocID="{05D092AA-A870-45A6-8C99-EFF13BE3AB2F}" presName="parentText" presStyleLbl="node1" presStyleIdx="1" presStyleCnt="2" custScaleX="142857" custScaleY="143243" custLinFactY="21508" custLinFactNeighborX="2102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A63450-6CD8-4D55-9830-B7F1C9C28CA1}" type="pres">
      <dgm:prSet presAssocID="{05D092AA-A870-45A6-8C99-EFF13BE3AB2F}" presName="negativeSpace" presStyleCnt="0"/>
      <dgm:spPr/>
    </dgm:pt>
    <dgm:pt modelId="{9BFE5B28-9058-407F-99B5-019118194CBC}" type="pres">
      <dgm:prSet presAssocID="{05D092AA-A870-45A6-8C99-EFF13BE3AB2F}" presName="childText" presStyleLbl="conFgAcc1" presStyleIdx="1" presStyleCnt="2" custLinFactY="-11299" custLinFactNeighborX="520" custLinFactNeighborY="-100000">
        <dgm:presLayoutVars>
          <dgm:bulletEnabled val="1"/>
        </dgm:presLayoutVars>
      </dgm:prSet>
      <dgm:spPr/>
    </dgm:pt>
  </dgm:ptLst>
  <dgm:cxnLst>
    <dgm:cxn modelId="{4A1B4B88-C5E9-4B99-9035-775CA868DE2E}" srcId="{98BEADBE-0541-4123-B25E-ED7392B81E4C}" destId="{05D092AA-A870-45A6-8C99-EFF13BE3AB2F}" srcOrd="1" destOrd="0" parTransId="{060083F9-5E7B-4D53-92F4-2F17EBA42BA7}" sibTransId="{B5D2F9DF-A511-4949-BFD6-A9EEA58B13B5}"/>
    <dgm:cxn modelId="{B94AF199-4C90-4333-A69F-7694BADAEF08}" type="presOf" srcId="{4F14AE0C-9250-490F-9795-B9351019155F}" destId="{1BEE6E09-1B28-4F63-A50A-DE5FB29B1525}" srcOrd="1" destOrd="0" presId="urn:microsoft.com/office/officeart/2005/8/layout/list1"/>
    <dgm:cxn modelId="{F2307393-32F2-4CE1-BA16-BC3DF85A9C8B}" srcId="{98BEADBE-0541-4123-B25E-ED7392B81E4C}" destId="{4F14AE0C-9250-490F-9795-B9351019155F}" srcOrd="0" destOrd="0" parTransId="{31908F6C-2BE0-42C0-BC2B-2DCEE7F59FB3}" sibTransId="{B6D30221-3309-4CC9-BC82-4C04696D399D}"/>
    <dgm:cxn modelId="{5E6C6174-ABA5-4111-B74B-6860B9520BE9}" type="presOf" srcId="{05D092AA-A870-45A6-8C99-EFF13BE3AB2F}" destId="{382829A0-01E6-417D-AAF0-016EDF86909A}" srcOrd="1" destOrd="0" presId="urn:microsoft.com/office/officeart/2005/8/layout/list1"/>
    <dgm:cxn modelId="{1AC42563-250F-4F7A-8610-F64E621F6C13}" type="presOf" srcId="{98BEADBE-0541-4123-B25E-ED7392B81E4C}" destId="{C747FDD2-C723-4022-8F95-D6C2DA2EF4DC}" srcOrd="0" destOrd="0" presId="urn:microsoft.com/office/officeart/2005/8/layout/list1"/>
    <dgm:cxn modelId="{3D9E87B2-2945-448F-886F-9EDF4A652753}" type="presOf" srcId="{4F14AE0C-9250-490F-9795-B9351019155F}" destId="{FDF7E6BF-2D54-44AA-B6C8-3140208E573E}" srcOrd="0" destOrd="0" presId="urn:microsoft.com/office/officeart/2005/8/layout/list1"/>
    <dgm:cxn modelId="{9FF1D16A-0B83-44E3-9637-0E8C0C53CAF2}" type="presOf" srcId="{05D092AA-A870-45A6-8C99-EFF13BE3AB2F}" destId="{7E4CEABD-A7F6-485C-8EF6-B8FAE3FD3097}" srcOrd="0" destOrd="0" presId="urn:microsoft.com/office/officeart/2005/8/layout/list1"/>
    <dgm:cxn modelId="{4B4B6D28-589A-4E9B-AD5E-403A728939DF}" type="presParOf" srcId="{C747FDD2-C723-4022-8F95-D6C2DA2EF4DC}" destId="{6ADDD46B-3102-409A-BE79-9D5FFE8C8079}" srcOrd="0" destOrd="0" presId="urn:microsoft.com/office/officeart/2005/8/layout/list1"/>
    <dgm:cxn modelId="{CF485AF8-BE07-4089-B1A1-909D4781858E}" type="presParOf" srcId="{6ADDD46B-3102-409A-BE79-9D5FFE8C8079}" destId="{FDF7E6BF-2D54-44AA-B6C8-3140208E573E}" srcOrd="0" destOrd="0" presId="urn:microsoft.com/office/officeart/2005/8/layout/list1"/>
    <dgm:cxn modelId="{644B74FF-7B93-4A6C-9518-F10F730B9189}" type="presParOf" srcId="{6ADDD46B-3102-409A-BE79-9D5FFE8C8079}" destId="{1BEE6E09-1B28-4F63-A50A-DE5FB29B1525}" srcOrd="1" destOrd="0" presId="urn:microsoft.com/office/officeart/2005/8/layout/list1"/>
    <dgm:cxn modelId="{37AD172E-60E3-4B4B-80F6-8D63DFBCDA7D}" type="presParOf" srcId="{C747FDD2-C723-4022-8F95-D6C2DA2EF4DC}" destId="{3DE81998-39C0-473E-98AB-E6E6267CD9F7}" srcOrd="1" destOrd="0" presId="urn:microsoft.com/office/officeart/2005/8/layout/list1"/>
    <dgm:cxn modelId="{CB1AE249-48BA-4B1F-81DD-AADEB2DFA56D}" type="presParOf" srcId="{C747FDD2-C723-4022-8F95-D6C2DA2EF4DC}" destId="{9334120D-A956-4B27-BAD9-6B4B1317E0D1}" srcOrd="2" destOrd="0" presId="urn:microsoft.com/office/officeart/2005/8/layout/list1"/>
    <dgm:cxn modelId="{A94EB84F-0A18-4885-9D1F-09ADF371ADB9}" type="presParOf" srcId="{C747FDD2-C723-4022-8F95-D6C2DA2EF4DC}" destId="{CDB084E3-BCF9-446E-8298-75FC103ECF0F}" srcOrd="3" destOrd="0" presId="urn:microsoft.com/office/officeart/2005/8/layout/list1"/>
    <dgm:cxn modelId="{BA456ACB-83AF-469A-BEE3-0A918966B902}" type="presParOf" srcId="{C747FDD2-C723-4022-8F95-D6C2DA2EF4DC}" destId="{CBDE766E-3E1F-4D34-ABD4-FFE365E2036F}" srcOrd="4" destOrd="0" presId="urn:microsoft.com/office/officeart/2005/8/layout/list1"/>
    <dgm:cxn modelId="{16E2FDCD-5F9A-4365-A761-65D9B23C753D}" type="presParOf" srcId="{CBDE766E-3E1F-4D34-ABD4-FFE365E2036F}" destId="{7E4CEABD-A7F6-485C-8EF6-B8FAE3FD3097}" srcOrd="0" destOrd="0" presId="urn:microsoft.com/office/officeart/2005/8/layout/list1"/>
    <dgm:cxn modelId="{6EF1B4B3-03CE-4B91-8281-F82442F8DD5A}" type="presParOf" srcId="{CBDE766E-3E1F-4D34-ABD4-FFE365E2036F}" destId="{382829A0-01E6-417D-AAF0-016EDF86909A}" srcOrd="1" destOrd="0" presId="urn:microsoft.com/office/officeart/2005/8/layout/list1"/>
    <dgm:cxn modelId="{00B6A41C-2AA4-43CD-B580-A9116948A18B}" type="presParOf" srcId="{C747FDD2-C723-4022-8F95-D6C2DA2EF4DC}" destId="{2CA63450-6CD8-4D55-9830-B7F1C9C28CA1}" srcOrd="5" destOrd="0" presId="urn:microsoft.com/office/officeart/2005/8/layout/list1"/>
    <dgm:cxn modelId="{92062CD3-A6D5-4795-BEFC-A6CB1C666676}" type="presParOf" srcId="{C747FDD2-C723-4022-8F95-D6C2DA2EF4DC}" destId="{9BFE5B28-9058-407F-99B5-019118194CB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1A6D11D-541F-481F-81E3-2BB13F1F1308}">
      <dsp:nvSpPr>
        <dsp:cNvPr id="0" name=""/>
        <dsp:cNvSpPr/>
      </dsp:nvSpPr>
      <dsp:spPr>
        <a:xfrm>
          <a:off x="4014797" y="2184131"/>
          <a:ext cx="2800339" cy="10664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1983"/>
              </a:lnTo>
              <a:lnTo>
                <a:pt x="2800339" y="851983"/>
              </a:lnTo>
              <a:lnTo>
                <a:pt x="2800339" y="1066403"/>
              </a:lnTo>
            </a:path>
          </a:pathLst>
        </a:custGeom>
        <a:noFill/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58DF5-D4F3-4C27-AB62-91E89D753A72}">
      <dsp:nvSpPr>
        <dsp:cNvPr id="0" name=""/>
        <dsp:cNvSpPr/>
      </dsp:nvSpPr>
      <dsp:spPr>
        <a:xfrm>
          <a:off x="3940492" y="2184131"/>
          <a:ext cx="91440" cy="1066403"/>
        </a:xfrm>
        <a:custGeom>
          <a:avLst/>
          <a:gdLst/>
          <a:ahLst/>
          <a:cxnLst/>
          <a:rect l="0" t="0" r="0" b="0"/>
          <a:pathLst>
            <a:path>
              <a:moveTo>
                <a:pt x="74305" y="0"/>
              </a:moveTo>
              <a:lnTo>
                <a:pt x="74305" y="851983"/>
              </a:lnTo>
              <a:lnTo>
                <a:pt x="45720" y="851983"/>
              </a:lnTo>
              <a:lnTo>
                <a:pt x="45720" y="1066403"/>
              </a:lnTo>
            </a:path>
          </a:pathLst>
        </a:custGeom>
        <a:noFill/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DD151F-B19B-4CBD-BC98-A3C1970F70FE}">
      <dsp:nvSpPr>
        <dsp:cNvPr id="0" name=""/>
        <dsp:cNvSpPr/>
      </dsp:nvSpPr>
      <dsp:spPr>
        <a:xfrm>
          <a:off x="1157287" y="2184131"/>
          <a:ext cx="2857510" cy="1066403"/>
        </a:xfrm>
        <a:custGeom>
          <a:avLst/>
          <a:gdLst/>
          <a:ahLst/>
          <a:cxnLst/>
          <a:rect l="0" t="0" r="0" b="0"/>
          <a:pathLst>
            <a:path>
              <a:moveTo>
                <a:pt x="2857510" y="0"/>
              </a:moveTo>
              <a:lnTo>
                <a:pt x="2857510" y="851983"/>
              </a:lnTo>
              <a:lnTo>
                <a:pt x="0" y="851983"/>
              </a:lnTo>
              <a:lnTo>
                <a:pt x="0" y="1066403"/>
              </a:lnTo>
            </a:path>
          </a:pathLst>
        </a:custGeom>
        <a:noFill/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2D9AEE-D799-4D62-B3D9-CEE962E9D7D8}">
      <dsp:nvSpPr>
        <dsp:cNvPr id="0" name=""/>
        <dsp:cNvSpPr/>
      </dsp:nvSpPr>
      <dsp:spPr>
        <a:xfrm>
          <a:off x="2071700" y="714376"/>
          <a:ext cx="3886194" cy="146975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4A987E-8C19-4C5F-97E8-3A2C913ABA30}">
      <dsp:nvSpPr>
        <dsp:cNvPr id="0" name=""/>
        <dsp:cNvSpPr/>
      </dsp:nvSpPr>
      <dsp:spPr>
        <a:xfrm>
          <a:off x="2328875" y="958692"/>
          <a:ext cx="3886194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Подготовка дошкольников к обучению грамоте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построена на последовательном, поэтапном обучении детей: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28875" y="958692"/>
        <a:ext cx="3886194" cy="1469755"/>
      </dsp:txXfrm>
    </dsp:sp>
    <dsp:sp modelId="{22123F64-90A7-4B09-852D-68903D3ADE73}">
      <dsp:nvSpPr>
        <dsp:cNvPr id="0" name=""/>
        <dsp:cNvSpPr/>
      </dsp:nvSpPr>
      <dsp:spPr>
        <a:xfrm>
          <a:off x="0" y="3250534"/>
          <a:ext cx="2314575" cy="146975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70E313-0D61-4D32-8B46-A51101DF5BFA}">
      <dsp:nvSpPr>
        <dsp:cNvPr id="0" name=""/>
        <dsp:cNvSpPr/>
      </dsp:nvSpPr>
      <dsp:spPr>
        <a:xfrm>
          <a:off x="257174" y="3494850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звуковому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и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>
              <a:latin typeface="Times New Roman" pitchFamily="18" charset="0"/>
              <a:cs typeface="Times New Roman" pitchFamily="18" charset="0"/>
            </a:rPr>
            <a:t>звуко - буквенному анализу</a:t>
          </a:r>
          <a:endParaRPr lang="ru-RU" sz="1800" b="1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257174" y="3494850"/>
        <a:ext cx="2314575" cy="1469755"/>
      </dsp:txXfrm>
    </dsp:sp>
    <dsp:sp modelId="{E2C805E6-B84E-4FE2-ACA7-92230522F5E9}">
      <dsp:nvSpPr>
        <dsp:cNvPr id="0" name=""/>
        <dsp:cNvSpPr/>
      </dsp:nvSpPr>
      <dsp:spPr>
        <a:xfrm>
          <a:off x="2828924" y="3250534"/>
          <a:ext cx="2314575" cy="146975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EFD91D-9461-4041-8960-07E4BBCABB9B}">
      <dsp:nvSpPr>
        <dsp:cNvPr id="0" name=""/>
        <dsp:cNvSpPr/>
      </dsp:nvSpPr>
      <dsp:spPr>
        <a:xfrm>
          <a:off x="3086099" y="3494850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чтению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86099" y="3494850"/>
        <a:ext cx="2314575" cy="1469755"/>
      </dsp:txXfrm>
    </dsp:sp>
    <dsp:sp modelId="{AD16FF61-EB4E-44C4-B870-8DC46186CE7E}">
      <dsp:nvSpPr>
        <dsp:cNvPr id="0" name=""/>
        <dsp:cNvSpPr/>
      </dsp:nvSpPr>
      <dsp:spPr>
        <a:xfrm>
          <a:off x="5657850" y="3250534"/>
          <a:ext cx="2314575" cy="146975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B521C9-DB88-402C-9079-B5009A415BED}">
      <dsp:nvSpPr>
        <dsp:cNvPr id="0" name=""/>
        <dsp:cNvSpPr/>
      </dsp:nvSpPr>
      <dsp:spPr>
        <a:xfrm>
          <a:off x="5915024" y="3494850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подготовке руки ребенка к письму</a:t>
          </a:r>
          <a:endParaRPr lang="ru-RU" sz="1800" b="1" kern="1200" dirty="0"/>
        </a:p>
      </dsp:txBody>
      <dsp:txXfrm>
        <a:off x="5915024" y="3494850"/>
        <a:ext cx="2314575" cy="14697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F4DF1A4-C5EB-469F-9D71-2B22871293EE}">
      <dsp:nvSpPr>
        <dsp:cNvPr id="0" name=""/>
        <dsp:cNvSpPr/>
      </dsp:nvSpPr>
      <dsp:spPr>
        <a:xfrm rot="5400000">
          <a:off x="-245635" y="245635"/>
          <a:ext cx="1637567" cy="114629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  <a:endParaRPr lang="ru-RU" sz="3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45635" y="245635"/>
        <a:ext cx="1637567" cy="1146297"/>
      </dsp:txXfrm>
    </dsp:sp>
    <dsp:sp modelId="{C636E034-0CA5-4FA9-91D4-0F498E458DB1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Ознакомление со словом</a:t>
          </a:r>
          <a:r>
            <a:rPr lang="ru-RU" sz="22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i="1" kern="1200" dirty="0" smtClean="0">
              <a:latin typeface="Times New Roman" pitchFamily="18" charset="0"/>
              <a:cs typeface="Times New Roman" pitchFamily="18" charset="0"/>
            </a:rPr>
            <a:t>(слова звучат по-разному и похоже; их можно разделить на слоги, моделирование)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55739" y="-3008994"/>
        <a:ext cx="1064418" cy="7083302"/>
      </dsp:txXfrm>
    </dsp:sp>
    <dsp:sp modelId="{770B30CB-6421-43B0-A3DC-33CB6D04B042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55000" cap="flat" cmpd="thickThin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  <a:endParaRPr lang="ru-RU" sz="3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45635" y="1689832"/>
        <a:ext cx="1637567" cy="1146297"/>
      </dsp:txXfrm>
    </dsp:sp>
    <dsp:sp modelId="{CB9ECA85-2426-4CC6-A169-A61B2BC073A6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5812304"/>
              <a:satOff val="-18573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Ознакомление со звуками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i="1" kern="1200" dirty="0" smtClean="0">
              <a:latin typeface="Times New Roman" pitchFamily="18" charset="0"/>
              <a:cs typeface="Times New Roman" pitchFamily="18" charset="0"/>
            </a:rPr>
            <a:t>(в словах «живут» звуки окружающего мира, звуки бывают твердые и мягкие)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55739" y="-1565244"/>
        <a:ext cx="1064418" cy="7083302"/>
      </dsp:txXfrm>
    </dsp:sp>
    <dsp:sp modelId="{91CD09F7-B139-4812-B9B7-E00D0CCF98D2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55000" cap="flat" cmpd="thickThin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  <a:endParaRPr lang="ru-RU" sz="3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-245635" y="3133582"/>
        <a:ext cx="1637567" cy="1146297"/>
      </dsp:txXfrm>
    </dsp:sp>
    <dsp:sp modelId="{8805A336-7EBA-4954-9775-D2615650C253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3">
              <a:hueOff val="11624607"/>
              <a:satOff val="-37145"/>
              <a:lumOff val="-941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Развитие моторики и графических навыков с целью подготовки руки ребенка к письму</a:t>
          </a:r>
          <a:endParaRPr lang="ru-RU" sz="22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155739" y="-121494"/>
        <a:ext cx="1064418" cy="708330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FC1AF-EB55-4165-966D-234C96104740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CC49B-D73B-4B87-A7AB-EDA959DB2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7130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CC49B-D73B-4B87-A7AB-EDA959DB233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80DEFF7-BC0C-4F92-9959-1C645006738A}" type="datetimeFigureOut">
              <a:rPr lang="ru-RU" smtClean="0"/>
              <a:pPr/>
              <a:t>14.11.2020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9AE2B5F-BAFB-4F8C-BD7D-729EB74C71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332656"/>
            <a:ext cx="4030216" cy="273915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дошкольников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обучению грамоте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645024"/>
            <a:ext cx="7772400" cy="1199704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высшей категории 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Нарыжная Т.М.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endParaRPr lang="ru-RU" sz="2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http://prazdniki.me/wp-content/uploads/2013/05/deti_chitayut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4248472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256032" algn="just">
              <a:spcBef>
                <a:spcPts val="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Возраст 5-7 лет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этап развития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буквенного анализа и формирования первоначальных навыков чтения. </a:t>
            </a:r>
          </a:p>
          <a:p>
            <a:pPr marL="0" indent="256032" algn="just"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 этом возрасте дети учатся проводить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фонетический разбор слов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0" indent="256032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Количество слогов;</a:t>
            </a:r>
          </a:p>
          <a:p>
            <a:pPr marL="0" lvl="0" indent="256032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Гласные звуки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(ударные и безударные)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lvl="0" indent="256032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Согласные звуки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(твердые и мягкие, звонкие и глухие)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lvl="0" indent="256032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Количество звуков и букв.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Старший дошкольный возраст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439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Старший дошкольный возраст</a:t>
            </a:r>
            <a:b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детей 5-7 лет к обучению грамоте включает два основных направления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857784"/>
          </a:xfrm>
        </p:spPr>
        <p:txBody>
          <a:bodyPr>
            <a:normAutofit fontScale="92500" lnSpcReduction="10000"/>
          </a:bodyPr>
          <a:lstStyle/>
          <a:p>
            <a:pPr marL="0" indent="256032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При обучении старших дошкольников основам грамоты решаются основные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учить детей проводить звуковой анализ слов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(согласные и гласные, ударные и безударные, согласные твердые и мягкие)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учить сравнивать слова по звучанию, подбирать слова на заданный звук;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знакомить детей с графическим изображением буквы;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обучать чтению слогов;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развивать и укреплять мелкие мышцы рук.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Старший дошкольный возраст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4999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Проводится поэтапно: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определение количества слогов в слове;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последовательное произношение каждого звука в слове;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определение количества звуков в слове;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построение звуковых «домиков», где каждому звуку отводится своя клетка-«комнатка»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(количество клеток соответствует количеству звуков)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обозначение звуков их определенным цветом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(гласные - красным, твердые согласные - синим, мягкие согласные - зеленым)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навыка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звуко-буквенного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анализа слов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/>
          </a:bodyPr>
          <a:lstStyle/>
          <a:p>
            <a:pPr marL="0" indent="256032" algn="just"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Необходимо научить ребенка различать понятия «звук» и «буква»:</a:t>
            </a:r>
          </a:p>
          <a:p>
            <a:pPr marL="0" indent="256032" algn="just">
              <a:spcBef>
                <a:spcPts val="0"/>
              </a:spcBef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Звук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- то, что мы слышим и произносим</a:t>
            </a:r>
          </a:p>
          <a:p>
            <a:pPr marL="109728" indent="0"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Буква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- то, что мы видим и пишем. </a:t>
            </a:r>
          </a:p>
          <a:p>
            <a:pPr marL="109728" indent="0">
              <a:buNone/>
            </a:pP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Буква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- это «одежда» для звука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007051"/>
          </a:xfrm>
        </p:spPr>
        <p:txBody>
          <a:bodyPr>
            <a:normAutofit/>
          </a:bodyPr>
          <a:lstStyle/>
          <a:p>
            <a:pPr marL="0" indent="256032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Штриховка буквы: гласные штрихуются красным цветом, согласные - синим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(твердые)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зеленым - мягкие. </a:t>
            </a:r>
          </a:p>
          <a:p>
            <a:pPr marL="0" indent="256032" algn="just"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учатся писать печатную букву в рамках клетки одинаковой высоты и ширины. </a:t>
            </a:r>
          </a:p>
          <a:p>
            <a:pPr marL="0" indent="256032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работа способствует развитию графических навыков, готовит руку ребенка к письму.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Подготовка руки ребенка к письму - овладение некоторыми графическими умениями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Алексеева М.М., Яшина В.И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Методика развития и обучения родному языку дошкольников. М., 2007.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2. Журова Л.Е.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Подготовка к обучению грамоте детей 4-5 лет. Конспекты занятий. – М., Издательство: Вентана-Граф,  2011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3. Лосева И.И.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Теория и методика развития речи детей дошкольного возраста. Учебно-методическое пособие.- Ростов-на-Дону: Изд-во ПИ ЮФУ, 2009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4. Стародубова Н.А.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Теория и методика развития речи дошкольников М. 2006.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4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2928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Благодарю за внимание!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>
            <a:normAutofit/>
          </a:bodyPr>
          <a:lstStyle/>
          <a:p>
            <a:pPr marL="0" indent="342900" algn="just">
              <a:spcBef>
                <a:spcPts val="0"/>
              </a:spcBef>
            </a:pP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</a:pP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речи детей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одна из ведущих задач, решаемых дошкольными образовательными учреждениями. </a:t>
            </a:r>
          </a:p>
          <a:p>
            <a:pPr marL="0" indent="342900" algn="just">
              <a:spcBef>
                <a:spcPts val="0"/>
              </a:spcBef>
            </a:pP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</a:pP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Она осуществляется при разных видах деятельности, в том числе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занятиях по обучению грамоте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85728"/>
          <a:ext cx="822960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090459"/>
          </a:xfrm>
        </p:spPr>
        <p:txBody>
          <a:bodyPr>
            <a:normAutofit lnSpcReduction="10000"/>
          </a:bodyPr>
          <a:lstStyle/>
          <a:p>
            <a:pPr marL="0" indent="256032" algn="just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Дошкольники не только видят буквы и слышат звуки, но и могут на практике в тетради применить полученные знания и умения, осуществить самоконтроль, самооценку своей работы. </a:t>
            </a:r>
          </a:p>
          <a:p>
            <a:pPr marL="0" indent="256032" algn="just">
              <a:spcBef>
                <a:spcPts val="0"/>
              </a:spcBef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56032" algn="just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Древняя пословица гласит: «Я слышу - я забываю, я вижу - я запоминаю, я делаю - я понимаю».</a:t>
            </a:r>
          </a:p>
          <a:p>
            <a:pPr marL="0" indent="256032" algn="just">
              <a:spcBef>
                <a:spcPts val="0"/>
              </a:spcBef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 метод обучения в работе с дошкольниками –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наглядность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435679"/>
          </a:xfrm>
        </p:spPr>
        <p:txBody>
          <a:bodyPr/>
          <a:lstStyle/>
          <a:p>
            <a:pPr marL="0" indent="3429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со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звуковой стороной слова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самыми простыми формами его анализа уже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со средней группы детского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сада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(с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лет),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когда резко возрастает интерес к звуковому оформлению слов.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этом возрасте дети наиболее восприимчивы к звуковой стороне языка и проявляют особый интерес к словам и звукам.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Содержание работы по возрастам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Средний дошкольный возраст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14974"/>
          </a:xfrm>
        </p:spPr>
        <p:txBody>
          <a:bodyPr>
            <a:noAutofit/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ловарные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помогающие употреблять термин «слова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«Образуй новые слова от слова образца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(«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зайчишка», «зайчик», «зайчонок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»).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Назвать сюжетную картинку или группы предметов одним словом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(игрушки, овощи, фрукты)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Назвать слова, обозначающие качество предметов, например яблоко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(круглое, красное, кислое)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Задания на различение слов сходных по звучанию: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мишка-шишка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баран-банан и т. 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.)».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Задания на ознакомление детей со слоговой структурой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слышать и называть количество слогов в слове, определять их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последовательность)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Ознакомление со словом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431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Ознакомление с изучаемым звуком проходит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 этапа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которые сменяют друг друга:</a:t>
            </a:r>
          </a:p>
          <a:p>
            <a:pPr lvl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 словах живут звуки окружающего мира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(«Песенка Жука»)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Интонационное выделение звука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(интонационное произношение заданного звука в слове, изолированное произношение звука, изолированное произношение первого звука в слове)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Формирование умения различать твердые, мягкие согласные;</a:t>
            </a:r>
          </a:p>
          <a:p>
            <a:pPr lvl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Названия слов с заданным звуком.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Ознакомление со звуками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29280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мелкой моторики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(гимнастика для пальцев рук)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тесно связанно с речью детей.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этой целью проводятся специальные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упражнения для пальцев рук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состоящие из последовательных действий, которые сопровождаются стихотворениями, считалками, потешками.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Выполнение упражнений способствует тренировке пальцев, которые становятся подвижными, гибкими. Исчезает скованность движений.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Другие эффективные средства: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мазайка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лепка, штриховка, вязание, конструирование из мелких элементов и др.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моторики и графических навыков с целью подготовки руки ребенка к письму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196</TotalTime>
  <Words>905</Words>
  <Application>Microsoft Office PowerPoint</Application>
  <PresentationFormat>Экран (4:3)</PresentationFormat>
  <Paragraphs>96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Подготовка  дошкольников  к обучению грамоте</vt:lpstr>
      <vt:lpstr>Слайд 2</vt:lpstr>
      <vt:lpstr>Слайд 3</vt:lpstr>
      <vt:lpstr>Основной метод обучения в работе с дошкольниками –  это наглядность</vt:lpstr>
      <vt:lpstr>Содержание работы по возрастам</vt:lpstr>
      <vt:lpstr>Средний дошкольный возраст</vt:lpstr>
      <vt:lpstr>Ознакомление со словом  </vt:lpstr>
      <vt:lpstr>Ознакомление со звуками</vt:lpstr>
      <vt:lpstr>Развитие моторики и графических навыков с целью подготовки руки ребенка к письму</vt:lpstr>
      <vt:lpstr>Старший дошкольный возраст</vt:lpstr>
      <vt:lpstr>Старший дошкольный возраст Подготовка детей 5-7 лет к обучению грамоте включает два основных направления </vt:lpstr>
      <vt:lpstr>Старший дошкольный возраст</vt:lpstr>
      <vt:lpstr>Развитие навыка звуко-буквенного анализа слов </vt:lpstr>
      <vt:lpstr>Слайд 14</vt:lpstr>
      <vt:lpstr>Подготовка руки ребенка к письму - овладение некоторыми графическими умениями </vt:lpstr>
      <vt:lpstr>Литература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дошкольников к обучению грамоте</dc:title>
  <dc:creator>Админ</dc:creator>
  <cp:lastModifiedBy>Татьяна</cp:lastModifiedBy>
  <cp:revision>30</cp:revision>
  <dcterms:created xsi:type="dcterms:W3CDTF">2013-11-07T06:10:48Z</dcterms:created>
  <dcterms:modified xsi:type="dcterms:W3CDTF">2020-11-14T10:39:09Z</dcterms:modified>
</cp:coreProperties>
</file>