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70" r:id="rId3"/>
    <p:sldId id="256" r:id="rId4"/>
    <p:sldId id="257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0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E34C8-34F6-4916-96E7-E107B719EBCB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A513D-1CE9-46EF-B136-D74E8AE98E2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E34C8-34F6-4916-96E7-E107B719EBCB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A513D-1CE9-46EF-B136-D74E8AE98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E34C8-34F6-4916-96E7-E107B719EBCB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A513D-1CE9-46EF-B136-D74E8AE98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E34C8-34F6-4916-96E7-E107B719EBCB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A513D-1CE9-46EF-B136-D74E8AE98E2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E34C8-34F6-4916-96E7-E107B719EBCB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A513D-1CE9-46EF-B136-D74E8AE98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E34C8-34F6-4916-96E7-E107B719EBCB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A513D-1CE9-46EF-B136-D74E8AE98E2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E34C8-34F6-4916-96E7-E107B719EBCB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A513D-1CE9-46EF-B136-D74E8AE98E2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E34C8-34F6-4916-96E7-E107B719EBCB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A513D-1CE9-46EF-B136-D74E8AE98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E34C8-34F6-4916-96E7-E107B719EBCB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A513D-1CE9-46EF-B136-D74E8AE98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E34C8-34F6-4916-96E7-E107B719EBCB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A513D-1CE9-46EF-B136-D74E8AE98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E34C8-34F6-4916-96E7-E107B719EBCB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A513D-1CE9-46EF-B136-D74E8AE98E2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A1E34C8-34F6-4916-96E7-E107B719EBCB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E6A513D-1CE9-46EF-B136-D74E8AE98E2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Музыкальный  класс\Desktop\шаблоны для презентаций\0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7" y="188641"/>
            <a:ext cx="6837608" cy="68634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0000" b="1" cap="none" spc="0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Русские ремесла</a:t>
            </a:r>
          </a:p>
          <a:p>
            <a:endParaRPr lang="ru-RU" sz="6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ru-RU" sz="3200" b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ПОДГОТОВИЛА:</a:t>
            </a:r>
            <a:endParaRPr lang="ru-RU" sz="3200" b="1" dirty="0" smtClean="0">
              <a:ln w="11430"/>
              <a:solidFill>
                <a:schemeClr val="accent6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ru-RU" sz="3200" b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ЦЫБАНЕВА С.В</a:t>
            </a:r>
            <a:r>
              <a:rPr lang="ru-RU" sz="3200" b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</a:p>
          <a:p>
            <a:r>
              <a:rPr lang="ru-RU" sz="2800" b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Учитель трудового обучения</a:t>
            </a:r>
            <a:r>
              <a:rPr lang="ru-RU" sz="3200" b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          </a:t>
            </a:r>
            <a:endParaRPr lang="ru-RU" sz="3200" b="1" dirty="0" smtClean="0">
              <a:ln w="11430"/>
              <a:solidFill>
                <a:schemeClr val="accent6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2400" b="1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4922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-kopilka.ru/upload/blogs2/2018/12/14975_9ab229643400b0195500c4207147fd6b.png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9036496" cy="66967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383658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-kopilka.ru/upload/blogs2/2018/12/14975_1f620085ea2fe400a3057377ae576679.png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143999" cy="69573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230622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-kopilka.ru/upload/blogs2/2018/12/14975_9a0e1a930389161fee3e02822b934adb.png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76245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-kopilka.ru/upload/blogs2/2018/12/14975_0d3a19aa327d384700a6eda9073eeae1.png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53892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3528392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b="1" u="sng" dirty="0" smtClean="0">
                <a:solidFill>
                  <a:schemeClr val="accent1"/>
                </a:solidFill>
                <a:effectLst/>
                <a:latin typeface="Arial"/>
                <a:ea typeface="Times New Roman"/>
                <a:cs typeface="Aharoni" pitchFamily="2" charset="-79"/>
              </a:rPr>
              <a:t> «Народное искусство особенно – это море, которое таит в себе бесчисленные сокровища.            Только нужно уметь их достать».</a:t>
            </a:r>
            <a:br>
              <a:rPr lang="ru-RU" b="1" u="sng" dirty="0" smtClean="0">
                <a:solidFill>
                  <a:schemeClr val="accent1"/>
                </a:solidFill>
                <a:effectLst/>
                <a:latin typeface="Arial"/>
                <a:ea typeface="Times New Roman"/>
                <a:cs typeface="Aharoni" pitchFamily="2" charset="-79"/>
              </a:rPr>
            </a:br>
            <a:endParaRPr lang="ru-RU" b="1" u="sng" dirty="0">
              <a:solidFill>
                <a:schemeClr val="accent1"/>
              </a:solidFill>
              <a:cs typeface="Aharoni" pitchFamily="2" charset="-79"/>
            </a:endParaRPr>
          </a:p>
        </p:txBody>
      </p:sp>
      <p:pic>
        <p:nvPicPr>
          <p:cNvPr id="4098" name="Picture 2" descr="C:\Users\Музыкальный  класс\Desktop\Цыбанева праздник\489ed374b8aeaeedc358d27642f887f9ba34bbba177368bda158f130bc66a7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068960"/>
            <a:ext cx="5935952" cy="35283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9424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Музыкальный  класс\Desktop\Цыбанева праздник\slide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921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Музыкальный  класс\Desktop\шаблоны для презентаций\0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453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Музыкальный  класс\Desktop\Цыбанева праздник\14975_f565e0b06bda763b3077933aa7ad789a.p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037"/>
            <a:ext cx="9179559" cy="68409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7845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Музыкальный  класс\Desktop\шаблоны для презентаций\0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Музыкальный  класс\Desktop\Цыбанева праздник\14975_364f1de0f68cebeb0455e91c92226458.p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723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2539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Музыкальный  класс\Desktop\Цыбанева праздник\14975_e10b375dc8067b3edd48e53856075e39.p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4251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-kopilka.ru/upload/blogs2/2018/12/14975_cc34c4fec5d969731298afec200a7869.png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245539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-kopilka.ru/upload/blogs2/2018/12/14975_4b2f65c5d760edcab4dbe3ae51cac90c.png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52017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-kopilka.ru/upload/blogs2/2018/12/14975_2a9f9e6a2b73375bd028fee338beb2cc.png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291429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ped-kopilka.ru/upload/blogs2/2018/12/14975_1f84d495f719478c6501a0dc6954ccd7.png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98221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68</TotalTime>
  <Words>35</Words>
  <Application>Microsoft Office PowerPoint</Application>
  <PresentationFormat>Экран (4:3)</PresentationFormat>
  <Paragraphs>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«Народное искусство особенно – это море, которое таит в себе бесчисленные сокровища.            Только нужно уметь их достать».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Музыкальный  класс</dc:creator>
  <cp:lastModifiedBy>Таня</cp:lastModifiedBy>
  <cp:revision>7</cp:revision>
  <dcterms:created xsi:type="dcterms:W3CDTF">2018-12-18T07:32:11Z</dcterms:created>
  <dcterms:modified xsi:type="dcterms:W3CDTF">2020-11-14T13:08:50Z</dcterms:modified>
</cp:coreProperties>
</file>