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62" r:id="rId9"/>
    <p:sldId id="263" r:id="rId10"/>
    <p:sldId id="264" r:id="rId11"/>
    <p:sldId id="271" r:id="rId12"/>
    <p:sldId id="275" r:id="rId13"/>
    <p:sldId id="266" r:id="rId14"/>
    <p:sldId id="267" r:id="rId15"/>
    <p:sldId id="268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DED0D"/>
    <a:srgbClr val="990099"/>
    <a:srgbClr val="558A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4" autoAdjust="0"/>
    <p:restoredTop sz="86473" autoAdjust="0"/>
  </p:normalViewPr>
  <p:slideViewPr>
    <p:cSldViewPr>
      <p:cViewPr varScale="1">
        <p:scale>
          <a:sx n="61" d="100"/>
          <a:sy n="61" d="100"/>
        </p:scale>
        <p:origin x="-8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3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gif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gif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1E8704-7DB0-491B-AAEB-9A8DD5F06616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0BB104-593F-498D-82A0-7347D54AC8D7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800" dirty="0" smtClean="0"/>
            <a:t>   3,2+8,42+(-3,2)+</a:t>
          </a:r>
        </a:p>
        <a:p>
          <a:r>
            <a:rPr lang="ru-RU" sz="1800" dirty="0" smtClean="0"/>
            <a:t>     +(-6,4)+(-8,42)</a:t>
          </a:r>
          <a:endParaRPr lang="ru-RU" sz="1800" dirty="0"/>
        </a:p>
      </dgm:t>
    </dgm:pt>
    <dgm:pt modelId="{3D12BC32-5ADE-4C5B-8D9B-E72C2D601F7B}" type="parTrans" cxnId="{24B731B8-AAC5-4ABE-AFF7-724679B1D104}">
      <dgm:prSet/>
      <dgm:spPr/>
      <dgm:t>
        <a:bodyPr/>
        <a:lstStyle/>
        <a:p>
          <a:endParaRPr lang="ru-RU"/>
        </a:p>
      </dgm:t>
    </dgm:pt>
    <dgm:pt modelId="{FC25A947-5EA4-45C4-AFB3-DD7655DEA133}" type="sibTrans" cxnId="{24B731B8-AAC5-4ABE-AFF7-724679B1D104}">
      <dgm:prSet/>
      <dgm:spPr/>
      <dgm:t>
        <a:bodyPr/>
        <a:lstStyle/>
        <a:p>
          <a:endParaRPr lang="ru-RU"/>
        </a:p>
      </dgm:t>
    </dgm:pt>
    <dgm:pt modelId="{5B1D2932-129C-4552-BDEA-771CEF66F19E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/>
            <a:t>    </a:t>
          </a:r>
        </a:p>
        <a:p>
          <a:r>
            <a:rPr lang="ru-RU" dirty="0" smtClean="0"/>
            <a:t>   -0,7×9,31+0,69×(-0,7)</a:t>
          </a:r>
          <a:endParaRPr lang="ru-RU" dirty="0"/>
        </a:p>
      </dgm:t>
    </dgm:pt>
    <dgm:pt modelId="{B27B14B9-EB54-4FD2-AE39-5C8C31A36024}" type="parTrans" cxnId="{CE57E0CC-F686-4F6F-B101-106F0DE147D3}">
      <dgm:prSet/>
      <dgm:spPr/>
      <dgm:t>
        <a:bodyPr/>
        <a:lstStyle/>
        <a:p>
          <a:endParaRPr lang="ru-RU"/>
        </a:p>
      </dgm:t>
    </dgm:pt>
    <dgm:pt modelId="{C912CFD1-5B04-45B5-929C-E4F3BDF949C6}" type="sibTrans" cxnId="{CE57E0CC-F686-4F6F-B101-106F0DE147D3}">
      <dgm:prSet/>
      <dgm:spPr/>
      <dgm:t>
        <a:bodyPr/>
        <a:lstStyle/>
        <a:p>
          <a:endParaRPr lang="ru-RU"/>
        </a:p>
      </dgm:t>
    </dgm:pt>
    <dgm:pt modelId="{C5F09936-7E75-4C17-AEBC-53D77CDD1D8D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1800" dirty="0" smtClean="0"/>
            <a:t>23+(-56)+75+(37)+102+</a:t>
          </a:r>
        </a:p>
        <a:p>
          <a:r>
            <a:rPr lang="ru-RU" sz="1800" dirty="0" smtClean="0"/>
            <a:t>+(-197)</a:t>
          </a:r>
          <a:endParaRPr lang="ru-RU" sz="1800" dirty="0"/>
        </a:p>
      </dgm:t>
    </dgm:pt>
    <dgm:pt modelId="{6ABCCB4F-3698-4FFE-A51C-B1F7DE7CB40A}" type="sibTrans" cxnId="{54FB98AC-BA73-45ED-AB90-D0BB8E8E0DEC}">
      <dgm:prSet/>
      <dgm:spPr/>
      <dgm:t>
        <a:bodyPr/>
        <a:lstStyle/>
        <a:p>
          <a:endParaRPr lang="ru-RU"/>
        </a:p>
      </dgm:t>
    </dgm:pt>
    <dgm:pt modelId="{256313D0-A62E-4D38-B96F-FEFD43F069F2}" type="parTrans" cxnId="{54FB98AC-BA73-45ED-AB90-D0BB8E8E0DEC}">
      <dgm:prSet/>
      <dgm:spPr/>
      <dgm:t>
        <a:bodyPr/>
        <a:lstStyle/>
        <a:p>
          <a:endParaRPr lang="ru-RU"/>
        </a:p>
      </dgm:t>
    </dgm:pt>
    <dgm:pt modelId="{F5DF1484-658E-4B8D-83FF-8B24A2269B94}" type="pres">
      <dgm:prSet presAssocID="{541E8704-7DB0-491B-AAEB-9A8DD5F0661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69BC88-7A1F-49FC-A1BE-80CC60D261BE}" type="pres">
      <dgm:prSet presAssocID="{C5F09936-7E75-4C17-AEBC-53D77CDD1D8D}" presName="comp" presStyleCnt="0"/>
      <dgm:spPr/>
    </dgm:pt>
    <dgm:pt modelId="{72FB9F98-6D67-4C07-A97C-19AC4E76698B}" type="pres">
      <dgm:prSet presAssocID="{C5F09936-7E75-4C17-AEBC-53D77CDD1D8D}" presName="box" presStyleLbl="node1" presStyleIdx="0" presStyleCnt="3"/>
      <dgm:spPr/>
      <dgm:t>
        <a:bodyPr/>
        <a:lstStyle/>
        <a:p>
          <a:endParaRPr lang="ru-RU"/>
        </a:p>
      </dgm:t>
    </dgm:pt>
    <dgm:pt modelId="{B31F07B6-5E14-4861-868A-D136C62D3DF3}" type="pres">
      <dgm:prSet presAssocID="{C5F09936-7E75-4C17-AEBC-53D77CDD1D8D}" presName="img" presStyleLbl="fgImgPlace1" presStyleIdx="0" presStyleCnt="3" custLinFactNeighborX="-27016" custLinFactNeighborY="747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7A432CA-9605-4A43-90D8-C9113CDC3148}" type="pres">
      <dgm:prSet presAssocID="{C5F09936-7E75-4C17-AEBC-53D77CDD1D8D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6F3FC-FF2B-4AC4-BEC2-CE8037C76D85}" type="pres">
      <dgm:prSet presAssocID="{6ABCCB4F-3698-4FFE-A51C-B1F7DE7CB40A}" presName="spacer" presStyleCnt="0"/>
      <dgm:spPr/>
    </dgm:pt>
    <dgm:pt modelId="{27460E1E-16B9-47FE-A235-7AAD16BF140B}" type="pres">
      <dgm:prSet presAssocID="{2F0BB104-593F-498D-82A0-7347D54AC8D7}" presName="comp" presStyleCnt="0"/>
      <dgm:spPr/>
    </dgm:pt>
    <dgm:pt modelId="{FBEF3149-8E29-4BF2-B89B-5741DBF6DFEC}" type="pres">
      <dgm:prSet presAssocID="{2F0BB104-593F-498D-82A0-7347D54AC8D7}" presName="box" presStyleLbl="node1" presStyleIdx="1" presStyleCnt="3"/>
      <dgm:spPr/>
      <dgm:t>
        <a:bodyPr/>
        <a:lstStyle/>
        <a:p>
          <a:endParaRPr lang="ru-RU"/>
        </a:p>
      </dgm:t>
    </dgm:pt>
    <dgm:pt modelId="{DA420DE7-1024-483C-97A8-36A0D37B4883}" type="pres">
      <dgm:prSet presAssocID="{2F0BB104-593F-498D-82A0-7347D54AC8D7}" presName="img" presStyleLbl="fgImgPlace1" presStyleIdx="1" presStyleCnt="3"/>
      <dgm:spPr/>
    </dgm:pt>
    <dgm:pt modelId="{AC6CC0C0-8158-4556-BD83-630D6246F65E}" type="pres">
      <dgm:prSet presAssocID="{2F0BB104-593F-498D-82A0-7347D54AC8D7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32CFA1-6EA9-4B83-9C11-23A26520A9F4}" type="pres">
      <dgm:prSet presAssocID="{FC25A947-5EA4-45C4-AFB3-DD7655DEA133}" presName="spacer" presStyleCnt="0"/>
      <dgm:spPr/>
    </dgm:pt>
    <dgm:pt modelId="{FB7CB261-40CB-448D-9EE2-3D34B01DA371}" type="pres">
      <dgm:prSet presAssocID="{5B1D2932-129C-4552-BDEA-771CEF66F19E}" presName="comp" presStyleCnt="0"/>
      <dgm:spPr/>
    </dgm:pt>
    <dgm:pt modelId="{03CEE190-720A-40CE-AC3D-00A1ED85F2C8}" type="pres">
      <dgm:prSet presAssocID="{5B1D2932-129C-4552-BDEA-771CEF66F19E}" presName="box" presStyleLbl="node1" presStyleIdx="2" presStyleCnt="3"/>
      <dgm:spPr/>
      <dgm:t>
        <a:bodyPr/>
        <a:lstStyle/>
        <a:p>
          <a:endParaRPr lang="ru-RU"/>
        </a:p>
      </dgm:t>
    </dgm:pt>
    <dgm:pt modelId="{AB36ED10-844E-4637-AC6B-4F3FF6889599}" type="pres">
      <dgm:prSet presAssocID="{5B1D2932-129C-4552-BDEA-771CEF66F19E}" presName="img" presStyleLbl="fgImgPlace1" presStyleIdx="2" presStyleCnt="3"/>
      <dgm:spPr/>
    </dgm:pt>
    <dgm:pt modelId="{F69A431D-53D5-4791-A06A-4BD7D9AA6EE3}" type="pres">
      <dgm:prSet presAssocID="{5B1D2932-129C-4552-BDEA-771CEF66F19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FB98AC-BA73-45ED-AB90-D0BB8E8E0DEC}" srcId="{541E8704-7DB0-491B-AAEB-9A8DD5F06616}" destId="{C5F09936-7E75-4C17-AEBC-53D77CDD1D8D}" srcOrd="0" destOrd="0" parTransId="{256313D0-A62E-4D38-B96F-FEFD43F069F2}" sibTransId="{6ABCCB4F-3698-4FFE-A51C-B1F7DE7CB40A}"/>
    <dgm:cxn modelId="{F361C3AA-9B45-46C7-B3F1-1CBF8740B1C6}" type="presOf" srcId="{C5F09936-7E75-4C17-AEBC-53D77CDD1D8D}" destId="{07A432CA-9605-4A43-90D8-C9113CDC3148}" srcOrd="1" destOrd="0" presId="urn:microsoft.com/office/officeart/2005/8/layout/vList4#1"/>
    <dgm:cxn modelId="{CE57E0CC-F686-4F6F-B101-106F0DE147D3}" srcId="{541E8704-7DB0-491B-AAEB-9A8DD5F06616}" destId="{5B1D2932-129C-4552-BDEA-771CEF66F19E}" srcOrd="2" destOrd="0" parTransId="{B27B14B9-EB54-4FD2-AE39-5C8C31A36024}" sibTransId="{C912CFD1-5B04-45B5-929C-E4F3BDF949C6}"/>
    <dgm:cxn modelId="{24B731B8-AAC5-4ABE-AFF7-724679B1D104}" srcId="{541E8704-7DB0-491B-AAEB-9A8DD5F06616}" destId="{2F0BB104-593F-498D-82A0-7347D54AC8D7}" srcOrd="1" destOrd="0" parTransId="{3D12BC32-5ADE-4C5B-8D9B-E72C2D601F7B}" sibTransId="{FC25A947-5EA4-45C4-AFB3-DD7655DEA133}"/>
    <dgm:cxn modelId="{9D93B11F-D375-481C-8F67-D230C2F4A5CE}" type="presOf" srcId="{541E8704-7DB0-491B-AAEB-9A8DD5F06616}" destId="{F5DF1484-658E-4B8D-83FF-8B24A2269B94}" srcOrd="0" destOrd="0" presId="urn:microsoft.com/office/officeart/2005/8/layout/vList4#1"/>
    <dgm:cxn modelId="{0BE48561-E13F-486F-8BAF-F368FB0AE9B2}" type="presOf" srcId="{5B1D2932-129C-4552-BDEA-771CEF66F19E}" destId="{03CEE190-720A-40CE-AC3D-00A1ED85F2C8}" srcOrd="0" destOrd="0" presId="urn:microsoft.com/office/officeart/2005/8/layout/vList4#1"/>
    <dgm:cxn modelId="{6249BB0B-2C13-47FE-895F-1ACC77B3480F}" type="presOf" srcId="{C5F09936-7E75-4C17-AEBC-53D77CDD1D8D}" destId="{72FB9F98-6D67-4C07-A97C-19AC4E76698B}" srcOrd="0" destOrd="0" presId="urn:microsoft.com/office/officeart/2005/8/layout/vList4#1"/>
    <dgm:cxn modelId="{C7E536BB-18D1-4F48-86AB-315066A26CBF}" type="presOf" srcId="{2F0BB104-593F-498D-82A0-7347D54AC8D7}" destId="{AC6CC0C0-8158-4556-BD83-630D6246F65E}" srcOrd="1" destOrd="0" presId="urn:microsoft.com/office/officeart/2005/8/layout/vList4#1"/>
    <dgm:cxn modelId="{09160AF2-F3A4-46D6-9E99-B02E99FEBAFC}" type="presOf" srcId="{2F0BB104-593F-498D-82A0-7347D54AC8D7}" destId="{FBEF3149-8E29-4BF2-B89B-5741DBF6DFEC}" srcOrd="0" destOrd="0" presId="urn:microsoft.com/office/officeart/2005/8/layout/vList4#1"/>
    <dgm:cxn modelId="{CE8F845F-68E8-44D0-80C4-2E5D037876ED}" type="presOf" srcId="{5B1D2932-129C-4552-BDEA-771CEF66F19E}" destId="{F69A431D-53D5-4791-A06A-4BD7D9AA6EE3}" srcOrd="1" destOrd="0" presId="urn:microsoft.com/office/officeart/2005/8/layout/vList4#1"/>
    <dgm:cxn modelId="{41B716E6-0F01-4DEF-91DD-FFFE29DE9A8B}" type="presParOf" srcId="{F5DF1484-658E-4B8D-83FF-8B24A2269B94}" destId="{C069BC88-7A1F-49FC-A1BE-80CC60D261BE}" srcOrd="0" destOrd="0" presId="urn:microsoft.com/office/officeart/2005/8/layout/vList4#1"/>
    <dgm:cxn modelId="{ED3F92D6-99E7-4CCB-B738-5D71ED733E9D}" type="presParOf" srcId="{C069BC88-7A1F-49FC-A1BE-80CC60D261BE}" destId="{72FB9F98-6D67-4C07-A97C-19AC4E76698B}" srcOrd="0" destOrd="0" presId="urn:microsoft.com/office/officeart/2005/8/layout/vList4#1"/>
    <dgm:cxn modelId="{ECF1EF35-227C-44AF-89B6-3B669AD7132C}" type="presParOf" srcId="{C069BC88-7A1F-49FC-A1BE-80CC60D261BE}" destId="{B31F07B6-5E14-4861-868A-D136C62D3DF3}" srcOrd="1" destOrd="0" presId="urn:microsoft.com/office/officeart/2005/8/layout/vList4#1"/>
    <dgm:cxn modelId="{1D821B3F-2ED5-4F66-944C-0D2DB7CB2C04}" type="presParOf" srcId="{C069BC88-7A1F-49FC-A1BE-80CC60D261BE}" destId="{07A432CA-9605-4A43-90D8-C9113CDC3148}" srcOrd="2" destOrd="0" presId="urn:microsoft.com/office/officeart/2005/8/layout/vList4#1"/>
    <dgm:cxn modelId="{E60202CE-1911-4618-A4BE-89341AAC0A1B}" type="presParOf" srcId="{F5DF1484-658E-4B8D-83FF-8B24A2269B94}" destId="{5166F3FC-FF2B-4AC4-BEC2-CE8037C76D85}" srcOrd="1" destOrd="0" presId="urn:microsoft.com/office/officeart/2005/8/layout/vList4#1"/>
    <dgm:cxn modelId="{644AB9C0-7ECE-47E6-8415-585D8A6888B6}" type="presParOf" srcId="{F5DF1484-658E-4B8D-83FF-8B24A2269B94}" destId="{27460E1E-16B9-47FE-A235-7AAD16BF140B}" srcOrd="2" destOrd="0" presId="urn:microsoft.com/office/officeart/2005/8/layout/vList4#1"/>
    <dgm:cxn modelId="{CC2CD9B4-DF50-4BB1-837D-9A179E45A1F4}" type="presParOf" srcId="{27460E1E-16B9-47FE-A235-7AAD16BF140B}" destId="{FBEF3149-8E29-4BF2-B89B-5741DBF6DFEC}" srcOrd="0" destOrd="0" presId="urn:microsoft.com/office/officeart/2005/8/layout/vList4#1"/>
    <dgm:cxn modelId="{69081437-712B-4C46-8ACF-803F8BDD446A}" type="presParOf" srcId="{27460E1E-16B9-47FE-A235-7AAD16BF140B}" destId="{DA420DE7-1024-483C-97A8-36A0D37B4883}" srcOrd="1" destOrd="0" presId="urn:microsoft.com/office/officeart/2005/8/layout/vList4#1"/>
    <dgm:cxn modelId="{34362ABB-9F93-4F84-A358-DE6156ADFAD6}" type="presParOf" srcId="{27460E1E-16B9-47FE-A235-7AAD16BF140B}" destId="{AC6CC0C0-8158-4556-BD83-630D6246F65E}" srcOrd="2" destOrd="0" presId="urn:microsoft.com/office/officeart/2005/8/layout/vList4#1"/>
    <dgm:cxn modelId="{EADEB2CF-AA9F-49A7-A4B0-FC435617FBAB}" type="presParOf" srcId="{F5DF1484-658E-4B8D-83FF-8B24A2269B94}" destId="{A132CFA1-6EA9-4B83-9C11-23A26520A9F4}" srcOrd="3" destOrd="0" presId="urn:microsoft.com/office/officeart/2005/8/layout/vList4#1"/>
    <dgm:cxn modelId="{792E1E6D-D9CE-4C4F-89AF-105E44EF3ABA}" type="presParOf" srcId="{F5DF1484-658E-4B8D-83FF-8B24A2269B94}" destId="{FB7CB261-40CB-448D-9EE2-3D34B01DA371}" srcOrd="4" destOrd="0" presId="urn:microsoft.com/office/officeart/2005/8/layout/vList4#1"/>
    <dgm:cxn modelId="{ED9C218A-8C8E-4CB0-AAD6-4177E8821AB8}" type="presParOf" srcId="{FB7CB261-40CB-448D-9EE2-3D34B01DA371}" destId="{03CEE190-720A-40CE-AC3D-00A1ED85F2C8}" srcOrd="0" destOrd="0" presId="urn:microsoft.com/office/officeart/2005/8/layout/vList4#1"/>
    <dgm:cxn modelId="{587B60A8-FAD2-4203-BB84-D11042545ADD}" type="presParOf" srcId="{FB7CB261-40CB-448D-9EE2-3D34B01DA371}" destId="{AB36ED10-844E-4637-AC6B-4F3FF6889599}" srcOrd="1" destOrd="0" presId="urn:microsoft.com/office/officeart/2005/8/layout/vList4#1"/>
    <dgm:cxn modelId="{609ADD41-BCBC-4778-A258-9840D970009F}" type="presParOf" srcId="{FB7CB261-40CB-448D-9EE2-3D34B01DA371}" destId="{F69A431D-53D5-4791-A06A-4BD7D9AA6EE3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7EC8FA-F5F1-4A76-A29B-005C1D7EAFE4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A4B742B-9016-4EA9-8DDF-3AE77A8A6CC1}">
      <dgm:prSet phldrT="[Текст]" custT="1"/>
      <dgm:spPr/>
      <dgm:t>
        <a:bodyPr/>
        <a:lstStyle/>
        <a:p>
          <a:endParaRPr lang="ru-RU" sz="1800" dirty="0" smtClean="0"/>
        </a:p>
        <a:p>
          <a:r>
            <a:rPr lang="ru-RU" sz="1800" dirty="0" smtClean="0"/>
            <a:t>-2,8+3,75+2,8+(-16,24)+</a:t>
          </a:r>
        </a:p>
        <a:p>
          <a:r>
            <a:rPr lang="ru-RU" sz="1800" dirty="0" smtClean="0"/>
            <a:t>+(-3,75)</a:t>
          </a:r>
          <a:endParaRPr lang="ru-RU" sz="1800" dirty="0"/>
        </a:p>
      </dgm:t>
    </dgm:pt>
    <dgm:pt modelId="{C2037447-A5E3-46A4-BBC2-97628298B07B}" type="parTrans" cxnId="{0DF7AE3C-FC38-4AF2-8DF1-54ED5A66B74A}">
      <dgm:prSet/>
      <dgm:spPr/>
      <dgm:t>
        <a:bodyPr/>
        <a:lstStyle/>
        <a:p>
          <a:endParaRPr lang="ru-RU" sz="1800"/>
        </a:p>
      </dgm:t>
    </dgm:pt>
    <dgm:pt modelId="{4D86A214-B7F3-4830-BB4D-78583DB785C8}" type="sibTrans" cxnId="{0DF7AE3C-FC38-4AF2-8DF1-54ED5A66B74A}">
      <dgm:prSet/>
      <dgm:spPr/>
      <dgm:t>
        <a:bodyPr/>
        <a:lstStyle/>
        <a:p>
          <a:endParaRPr lang="ru-RU" sz="1800"/>
        </a:p>
      </dgm:t>
    </dgm:pt>
    <dgm:pt modelId="{0A4DF1C7-E05E-45E8-A491-4FAD04B28A1D}">
      <dgm:prSet phldrT="[Текст]" custT="1"/>
      <dgm:spPr/>
      <dgm:t>
        <a:bodyPr/>
        <a:lstStyle/>
        <a:p>
          <a:r>
            <a:rPr lang="ru-RU" sz="1800" dirty="0" smtClean="0"/>
            <a:t>    </a:t>
          </a:r>
        </a:p>
        <a:p>
          <a:r>
            <a:rPr lang="ru-RU" sz="2400" dirty="0" smtClean="0"/>
            <a:t> -0,2× 3,8- 3,7×(-0,2)</a:t>
          </a:r>
          <a:endParaRPr lang="ru-RU" sz="2400" dirty="0"/>
        </a:p>
      </dgm:t>
    </dgm:pt>
    <dgm:pt modelId="{E8CDEAFB-923C-47C2-8442-A2662CF945CE}" type="parTrans" cxnId="{E9830A02-1035-4A4B-9A9F-84FFD6F33CC8}">
      <dgm:prSet/>
      <dgm:spPr/>
      <dgm:t>
        <a:bodyPr/>
        <a:lstStyle/>
        <a:p>
          <a:endParaRPr lang="ru-RU" sz="1800"/>
        </a:p>
      </dgm:t>
    </dgm:pt>
    <dgm:pt modelId="{239953C5-8968-4F84-90B5-202479B03EDA}" type="sibTrans" cxnId="{E9830A02-1035-4A4B-9A9F-84FFD6F33CC8}">
      <dgm:prSet/>
      <dgm:spPr/>
      <dgm:t>
        <a:bodyPr/>
        <a:lstStyle/>
        <a:p>
          <a:endParaRPr lang="ru-RU" sz="1800"/>
        </a:p>
      </dgm:t>
    </dgm:pt>
    <dgm:pt modelId="{8872FD7F-550D-45D2-9346-7E74ECD42CCA}">
      <dgm:prSet phldrT="[Текст]" custT="1"/>
      <dgm:spPr/>
      <dgm:t>
        <a:bodyPr/>
        <a:lstStyle/>
        <a:p>
          <a:endParaRPr lang="ru-RU" sz="1800" dirty="0" smtClean="0"/>
        </a:p>
        <a:p>
          <a:r>
            <a:rPr lang="ru-RU" sz="1800" dirty="0" smtClean="0"/>
            <a:t>-49+88+66+(-64)+(-97)+46</a:t>
          </a:r>
          <a:endParaRPr lang="ru-RU" sz="1800" dirty="0"/>
        </a:p>
      </dgm:t>
    </dgm:pt>
    <dgm:pt modelId="{2A73C034-6053-474F-BAB6-0228573D8713}" type="sibTrans" cxnId="{6B4EE6FC-07E2-41E6-B72D-2E9566547AF0}">
      <dgm:prSet/>
      <dgm:spPr/>
      <dgm:t>
        <a:bodyPr/>
        <a:lstStyle/>
        <a:p>
          <a:endParaRPr lang="ru-RU" sz="1800"/>
        </a:p>
      </dgm:t>
    </dgm:pt>
    <dgm:pt modelId="{116AD543-91B0-48BD-AEFF-0D9470598E87}" type="parTrans" cxnId="{6B4EE6FC-07E2-41E6-B72D-2E9566547AF0}">
      <dgm:prSet/>
      <dgm:spPr/>
      <dgm:t>
        <a:bodyPr/>
        <a:lstStyle/>
        <a:p>
          <a:endParaRPr lang="ru-RU" sz="1800"/>
        </a:p>
      </dgm:t>
    </dgm:pt>
    <dgm:pt modelId="{C5AD3B40-D89B-4579-89B8-60F886939C8B}" type="pres">
      <dgm:prSet presAssocID="{F67EC8FA-F5F1-4A76-A29B-005C1D7EAFE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3AC239-5DD5-48C2-82B2-D26CC7DE8820}" type="pres">
      <dgm:prSet presAssocID="{8872FD7F-550D-45D2-9346-7E74ECD42CCA}" presName="comp" presStyleCnt="0"/>
      <dgm:spPr/>
    </dgm:pt>
    <dgm:pt modelId="{57402EE0-0A38-428C-B790-803B04DC4B39}" type="pres">
      <dgm:prSet presAssocID="{8872FD7F-550D-45D2-9346-7E74ECD42CCA}" presName="box" presStyleLbl="node1" presStyleIdx="0" presStyleCnt="3" custLinFactNeighborX="-7547" custLinFactNeighborY="5818"/>
      <dgm:spPr/>
      <dgm:t>
        <a:bodyPr/>
        <a:lstStyle/>
        <a:p>
          <a:endParaRPr lang="ru-RU"/>
        </a:p>
      </dgm:t>
    </dgm:pt>
    <dgm:pt modelId="{23936C0B-2DE2-45D3-91AC-DC2BE791C220}" type="pres">
      <dgm:prSet presAssocID="{8872FD7F-550D-45D2-9346-7E74ECD42CCA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86753D4-F8BE-464B-BCAB-E5944E7EC101}" type="pres">
      <dgm:prSet presAssocID="{8872FD7F-550D-45D2-9346-7E74ECD42CCA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18AFB6-412E-4BAA-9D5D-31B8E5268E3D}" type="pres">
      <dgm:prSet presAssocID="{2A73C034-6053-474F-BAB6-0228573D8713}" presName="spacer" presStyleCnt="0"/>
      <dgm:spPr/>
    </dgm:pt>
    <dgm:pt modelId="{16F715E0-EB7A-4E87-AD6E-4AE9AA9D0159}" type="pres">
      <dgm:prSet presAssocID="{5A4B742B-9016-4EA9-8DDF-3AE77A8A6CC1}" presName="comp" presStyleCnt="0"/>
      <dgm:spPr/>
    </dgm:pt>
    <dgm:pt modelId="{067248AC-C86D-4CF0-8335-9636D504C2E8}" type="pres">
      <dgm:prSet presAssocID="{5A4B742B-9016-4EA9-8DDF-3AE77A8A6CC1}" presName="box" presStyleLbl="node1" presStyleIdx="1" presStyleCnt="3"/>
      <dgm:spPr/>
      <dgm:t>
        <a:bodyPr/>
        <a:lstStyle/>
        <a:p>
          <a:endParaRPr lang="ru-RU"/>
        </a:p>
      </dgm:t>
    </dgm:pt>
    <dgm:pt modelId="{33660D17-A3B5-4AFC-A5AD-A151E4F29095}" type="pres">
      <dgm:prSet presAssocID="{5A4B742B-9016-4EA9-8DDF-3AE77A8A6CC1}" presName="img" presStyleLbl="fgImgPlace1" presStyleIdx="1" presStyleCnt="3"/>
      <dgm:spPr/>
    </dgm:pt>
    <dgm:pt modelId="{E84CB5B3-F5DD-4182-A8C6-8F8BAFE02166}" type="pres">
      <dgm:prSet presAssocID="{5A4B742B-9016-4EA9-8DDF-3AE77A8A6CC1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076BE1-532D-47FA-899C-B79D4E0CC2B6}" type="pres">
      <dgm:prSet presAssocID="{4D86A214-B7F3-4830-BB4D-78583DB785C8}" presName="spacer" presStyleCnt="0"/>
      <dgm:spPr/>
    </dgm:pt>
    <dgm:pt modelId="{14DB11D0-F81B-4334-9E38-0DD20986AF49}" type="pres">
      <dgm:prSet presAssocID="{0A4DF1C7-E05E-45E8-A491-4FAD04B28A1D}" presName="comp" presStyleCnt="0"/>
      <dgm:spPr/>
    </dgm:pt>
    <dgm:pt modelId="{729B82BC-EEFA-495B-9C2C-3FD8E6628194}" type="pres">
      <dgm:prSet presAssocID="{0A4DF1C7-E05E-45E8-A491-4FAD04B28A1D}" presName="box" presStyleLbl="node1" presStyleIdx="2" presStyleCnt="3"/>
      <dgm:spPr/>
      <dgm:t>
        <a:bodyPr/>
        <a:lstStyle/>
        <a:p>
          <a:endParaRPr lang="ru-RU"/>
        </a:p>
      </dgm:t>
    </dgm:pt>
    <dgm:pt modelId="{2C6EC207-062E-4130-9FB3-22D3E3E6071C}" type="pres">
      <dgm:prSet presAssocID="{0A4DF1C7-E05E-45E8-A491-4FAD04B28A1D}" presName="img" presStyleLbl="fgImgPlace1" presStyleIdx="2" presStyleCnt="3" custLinFactNeighborX="2790" custLinFactNeighborY="-601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7523E3F-0428-4879-AA4C-0C8B9320526C}" type="pres">
      <dgm:prSet presAssocID="{0A4DF1C7-E05E-45E8-A491-4FAD04B28A1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695B8B-146A-4ED0-AEC8-39E14713670B}" type="presOf" srcId="{5A4B742B-9016-4EA9-8DDF-3AE77A8A6CC1}" destId="{E84CB5B3-F5DD-4182-A8C6-8F8BAFE02166}" srcOrd="1" destOrd="0" presId="urn:microsoft.com/office/officeart/2005/8/layout/vList4#2"/>
    <dgm:cxn modelId="{6B4EE6FC-07E2-41E6-B72D-2E9566547AF0}" srcId="{F67EC8FA-F5F1-4A76-A29B-005C1D7EAFE4}" destId="{8872FD7F-550D-45D2-9346-7E74ECD42CCA}" srcOrd="0" destOrd="0" parTransId="{116AD543-91B0-48BD-AEFF-0D9470598E87}" sibTransId="{2A73C034-6053-474F-BAB6-0228573D8713}"/>
    <dgm:cxn modelId="{DC6D5749-6FE5-4800-AA0B-D3C7E8E762D6}" type="presOf" srcId="{8872FD7F-550D-45D2-9346-7E74ECD42CCA}" destId="{57402EE0-0A38-428C-B790-803B04DC4B39}" srcOrd="0" destOrd="0" presId="urn:microsoft.com/office/officeart/2005/8/layout/vList4#2"/>
    <dgm:cxn modelId="{0DF7AE3C-FC38-4AF2-8DF1-54ED5A66B74A}" srcId="{F67EC8FA-F5F1-4A76-A29B-005C1D7EAFE4}" destId="{5A4B742B-9016-4EA9-8DDF-3AE77A8A6CC1}" srcOrd="1" destOrd="0" parTransId="{C2037447-A5E3-46A4-BBC2-97628298B07B}" sibTransId="{4D86A214-B7F3-4830-BB4D-78583DB785C8}"/>
    <dgm:cxn modelId="{10C405F8-BE25-4285-908D-1EF56941D803}" type="presOf" srcId="{0A4DF1C7-E05E-45E8-A491-4FAD04B28A1D}" destId="{729B82BC-EEFA-495B-9C2C-3FD8E6628194}" srcOrd="0" destOrd="0" presId="urn:microsoft.com/office/officeart/2005/8/layout/vList4#2"/>
    <dgm:cxn modelId="{5BD4EE52-613D-4C6C-B358-0FEE53C3412B}" type="presOf" srcId="{F67EC8FA-F5F1-4A76-A29B-005C1D7EAFE4}" destId="{C5AD3B40-D89B-4579-89B8-60F886939C8B}" srcOrd="0" destOrd="0" presId="urn:microsoft.com/office/officeart/2005/8/layout/vList4#2"/>
    <dgm:cxn modelId="{E9830A02-1035-4A4B-9A9F-84FFD6F33CC8}" srcId="{F67EC8FA-F5F1-4A76-A29B-005C1D7EAFE4}" destId="{0A4DF1C7-E05E-45E8-A491-4FAD04B28A1D}" srcOrd="2" destOrd="0" parTransId="{E8CDEAFB-923C-47C2-8442-A2662CF945CE}" sibTransId="{239953C5-8968-4F84-90B5-202479B03EDA}"/>
    <dgm:cxn modelId="{914E26B6-3B15-4DCF-8995-4C9D55873798}" type="presOf" srcId="{0A4DF1C7-E05E-45E8-A491-4FAD04B28A1D}" destId="{57523E3F-0428-4879-AA4C-0C8B9320526C}" srcOrd="1" destOrd="0" presId="urn:microsoft.com/office/officeart/2005/8/layout/vList4#2"/>
    <dgm:cxn modelId="{245FCE26-A129-4E47-ABB3-B277E9993B0B}" type="presOf" srcId="{5A4B742B-9016-4EA9-8DDF-3AE77A8A6CC1}" destId="{067248AC-C86D-4CF0-8335-9636D504C2E8}" srcOrd="0" destOrd="0" presId="urn:microsoft.com/office/officeart/2005/8/layout/vList4#2"/>
    <dgm:cxn modelId="{87F2023E-AC58-4D78-848D-0E9610A27EAE}" type="presOf" srcId="{8872FD7F-550D-45D2-9346-7E74ECD42CCA}" destId="{586753D4-F8BE-464B-BCAB-E5944E7EC101}" srcOrd="1" destOrd="0" presId="urn:microsoft.com/office/officeart/2005/8/layout/vList4#2"/>
    <dgm:cxn modelId="{8194F57B-9BEF-4AE8-B21E-D53F3B98E67B}" type="presParOf" srcId="{C5AD3B40-D89B-4579-89B8-60F886939C8B}" destId="{B23AC239-5DD5-48C2-82B2-D26CC7DE8820}" srcOrd="0" destOrd="0" presId="urn:microsoft.com/office/officeart/2005/8/layout/vList4#2"/>
    <dgm:cxn modelId="{203E2539-8B98-4169-82E3-53E99E44D767}" type="presParOf" srcId="{B23AC239-5DD5-48C2-82B2-D26CC7DE8820}" destId="{57402EE0-0A38-428C-B790-803B04DC4B39}" srcOrd="0" destOrd="0" presId="urn:microsoft.com/office/officeart/2005/8/layout/vList4#2"/>
    <dgm:cxn modelId="{6B771A95-DF34-40CB-8A4D-52755AB91676}" type="presParOf" srcId="{B23AC239-5DD5-48C2-82B2-D26CC7DE8820}" destId="{23936C0B-2DE2-45D3-91AC-DC2BE791C220}" srcOrd="1" destOrd="0" presId="urn:microsoft.com/office/officeart/2005/8/layout/vList4#2"/>
    <dgm:cxn modelId="{FD7036E4-1A19-4C50-A9D8-F16EBABEA922}" type="presParOf" srcId="{B23AC239-5DD5-48C2-82B2-D26CC7DE8820}" destId="{586753D4-F8BE-464B-BCAB-E5944E7EC101}" srcOrd="2" destOrd="0" presId="urn:microsoft.com/office/officeart/2005/8/layout/vList4#2"/>
    <dgm:cxn modelId="{CD4447C9-47F2-410B-9DD4-591EB29D5FC2}" type="presParOf" srcId="{C5AD3B40-D89B-4579-89B8-60F886939C8B}" destId="{0218AFB6-412E-4BAA-9D5D-31B8E5268E3D}" srcOrd="1" destOrd="0" presId="urn:microsoft.com/office/officeart/2005/8/layout/vList4#2"/>
    <dgm:cxn modelId="{9AA96BDE-CB40-414C-80D9-190ECF493624}" type="presParOf" srcId="{C5AD3B40-D89B-4579-89B8-60F886939C8B}" destId="{16F715E0-EB7A-4E87-AD6E-4AE9AA9D0159}" srcOrd="2" destOrd="0" presId="urn:microsoft.com/office/officeart/2005/8/layout/vList4#2"/>
    <dgm:cxn modelId="{CCE14873-24BA-4EF9-A0A8-7C4E3EE8CE1E}" type="presParOf" srcId="{16F715E0-EB7A-4E87-AD6E-4AE9AA9D0159}" destId="{067248AC-C86D-4CF0-8335-9636D504C2E8}" srcOrd="0" destOrd="0" presId="urn:microsoft.com/office/officeart/2005/8/layout/vList4#2"/>
    <dgm:cxn modelId="{D4EB4297-CD45-417A-BBBF-9ADCBE251692}" type="presParOf" srcId="{16F715E0-EB7A-4E87-AD6E-4AE9AA9D0159}" destId="{33660D17-A3B5-4AFC-A5AD-A151E4F29095}" srcOrd="1" destOrd="0" presId="urn:microsoft.com/office/officeart/2005/8/layout/vList4#2"/>
    <dgm:cxn modelId="{A6550AF5-A278-48FF-84B9-9F8A74970B0D}" type="presParOf" srcId="{16F715E0-EB7A-4E87-AD6E-4AE9AA9D0159}" destId="{E84CB5B3-F5DD-4182-A8C6-8F8BAFE02166}" srcOrd="2" destOrd="0" presId="urn:microsoft.com/office/officeart/2005/8/layout/vList4#2"/>
    <dgm:cxn modelId="{DAF7A59E-D9E2-40C0-92FD-AAF12AE895CE}" type="presParOf" srcId="{C5AD3B40-D89B-4579-89B8-60F886939C8B}" destId="{41076BE1-532D-47FA-899C-B79D4E0CC2B6}" srcOrd="3" destOrd="0" presId="urn:microsoft.com/office/officeart/2005/8/layout/vList4#2"/>
    <dgm:cxn modelId="{8F96F568-5919-4511-A9BB-2B7EB554B00C}" type="presParOf" srcId="{C5AD3B40-D89B-4579-89B8-60F886939C8B}" destId="{14DB11D0-F81B-4334-9E38-0DD20986AF49}" srcOrd="4" destOrd="0" presId="urn:microsoft.com/office/officeart/2005/8/layout/vList4#2"/>
    <dgm:cxn modelId="{7734B27B-24F6-4318-9211-D2B5C2577E26}" type="presParOf" srcId="{14DB11D0-F81B-4334-9E38-0DD20986AF49}" destId="{729B82BC-EEFA-495B-9C2C-3FD8E6628194}" srcOrd="0" destOrd="0" presId="urn:microsoft.com/office/officeart/2005/8/layout/vList4#2"/>
    <dgm:cxn modelId="{8C30510C-096A-48E7-BC7B-A03446965724}" type="presParOf" srcId="{14DB11D0-F81B-4334-9E38-0DD20986AF49}" destId="{2C6EC207-062E-4130-9FB3-22D3E3E6071C}" srcOrd="1" destOrd="0" presId="urn:microsoft.com/office/officeart/2005/8/layout/vList4#2"/>
    <dgm:cxn modelId="{82E52F89-DFE3-4838-BA55-2632BD15964B}" type="presParOf" srcId="{14DB11D0-F81B-4334-9E38-0DD20986AF49}" destId="{57523E3F-0428-4879-AA4C-0C8B9320526C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B9F98-6D67-4C07-A97C-19AC4E76698B}">
      <dsp:nvSpPr>
        <dsp:cNvPr id="0" name=""/>
        <dsp:cNvSpPr/>
      </dsp:nvSpPr>
      <dsp:spPr>
        <a:xfrm>
          <a:off x="0" y="0"/>
          <a:ext cx="3521075" cy="1285874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23+(-56)+75+(37)+102+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+(-197)</a:t>
          </a:r>
          <a:endParaRPr lang="ru-RU" sz="1800" kern="1200" dirty="0"/>
        </a:p>
      </dsp:txBody>
      <dsp:txXfrm>
        <a:off x="832802" y="0"/>
        <a:ext cx="2688272" cy="1285874"/>
      </dsp:txXfrm>
    </dsp:sp>
    <dsp:sp modelId="{B31F07B6-5E14-4861-868A-D136C62D3DF3}">
      <dsp:nvSpPr>
        <dsp:cNvPr id="0" name=""/>
        <dsp:cNvSpPr/>
      </dsp:nvSpPr>
      <dsp:spPr>
        <a:xfrm>
          <a:off x="0" y="205503"/>
          <a:ext cx="704215" cy="102869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EF3149-8E29-4BF2-B89B-5741DBF6DFEC}">
      <dsp:nvSpPr>
        <dsp:cNvPr id="0" name=""/>
        <dsp:cNvSpPr/>
      </dsp:nvSpPr>
      <dsp:spPr>
        <a:xfrm>
          <a:off x="0" y="1414462"/>
          <a:ext cx="3521075" cy="1285874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3,2+8,42+(-3,2)+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  +(-6,4)+(-8,42)</a:t>
          </a:r>
          <a:endParaRPr lang="ru-RU" sz="1800" kern="1200" dirty="0"/>
        </a:p>
      </dsp:txBody>
      <dsp:txXfrm>
        <a:off x="832802" y="1414462"/>
        <a:ext cx="2688272" cy="1285874"/>
      </dsp:txXfrm>
    </dsp:sp>
    <dsp:sp modelId="{DA420DE7-1024-483C-97A8-36A0D37B4883}">
      <dsp:nvSpPr>
        <dsp:cNvPr id="0" name=""/>
        <dsp:cNvSpPr/>
      </dsp:nvSpPr>
      <dsp:spPr>
        <a:xfrm>
          <a:off x="128587" y="1543049"/>
          <a:ext cx="704215" cy="10286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CEE190-720A-40CE-AC3D-00A1ED85F2C8}">
      <dsp:nvSpPr>
        <dsp:cNvPr id="0" name=""/>
        <dsp:cNvSpPr/>
      </dsp:nvSpPr>
      <dsp:spPr>
        <a:xfrm>
          <a:off x="0" y="2828924"/>
          <a:ext cx="3521075" cy="128587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   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  -0,7×9,31+0,69×(-0,7)</a:t>
          </a:r>
          <a:endParaRPr lang="ru-RU" sz="2200" kern="1200" dirty="0"/>
        </a:p>
      </dsp:txBody>
      <dsp:txXfrm>
        <a:off x="832802" y="2828924"/>
        <a:ext cx="2688272" cy="1285874"/>
      </dsp:txXfrm>
    </dsp:sp>
    <dsp:sp modelId="{AB36ED10-844E-4637-AC6B-4F3FF6889599}">
      <dsp:nvSpPr>
        <dsp:cNvPr id="0" name=""/>
        <dsp:cNvSpPr/>
      </dsp:nvSpPr>
      <dsp:spPr>
        <a:xfrm>
          <a:off x="128587" y="2957512"/>
          <a:ext cx="704215" cy="102869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402EE0-0A38-428C-B790-803B04DC4B39}">
      <dsp:nvSpPr>
        <dsp:cNvPr id="0" name=""/>
        <dsp:cNvSpPr/>
      </dsp:nvSpPr>
      <dsp:spPr>
        <a:xfrm>
          <a:off x="0" y="70696"/>
          <a:ext cx="4032448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-49+88+66+(-64)+(-97)+46</a:t>
          </a:r>
          <a:endParaRPr lang="ru-RU" sz="1800" kern="1200" dirty="0"/>
        </a:p>
      </dsp:txBody>
      <dsp:txXfrm>
        <a:off x="928003" y="70696"/>
        <a:ext cx="3104444" cy="1215134"/>
      </dsp:txXfrm>
    </dsp:sp>
    <dsp:sp modelId="{23936C0B-2DE2-45D3-91AC-DC2BE791C220}">
      <dsp:nvSpPr>
        <dsp:cNvPr id="0" name=""/>
        <dsp:cNvSpPr/>
      </dsp:nvSpPr>
      <dsp:spPr>
        <a:xfrm>
          <a:off x="121513" y="121513"/>
          <a:ext cx="806489" cy="9721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7248AC-C86D-4CF0-8335-9636D504C2E8}">
      <dsp:nvSpPr>
        <dsp:cNvPr id="0" name=""/>
        <dsp:cNvSpPr/>
      </dsp:nvSpPr>
      <dsp:spPr>
        <a:xfrm>
          <a:off x="0" y="1336648"/>
          <a:ext cx="4032448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-2,8+3,75+2,8+(-16,24)+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+(-3,75)</a:t>
          </a:r>
          <a:endParaRPr lang="ru-RU" sz="1800" kern="1200" dirty="0"/>
        </a:p>
      </dsp:txBody>
      <dsp:txXfrm>
        <a:off x="928003" y="1336648"/>
        <a:ext cx="3104444" cy="1215134"/>
      </dsp:txXfrm>
    </dsp:sp>
    <dsp:sp modelId="{33660D17-A3B5-4AFC-A5AD-A151E4F29095}">
      <dsp:nvSpPr>
        <dsp:cNvPr id="0" name=""/>
        <dsp:cNvSpPr/>
      </dsp:nvSpPr>
      <dsp:spPr>
        <a:xfrm>
          <a:off x="121513" y="1458162"/>
          <a:ext cx="806489" cy="97210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9B82BC-EEFA-495B-9C2C-3FD8E6628194}">
      <dsp:nvSpPr>
        <dsp:cNvPr id="0" name=""/>
        <dsp:cNvSpPr/>
      </dsp:nvSpPr>
      <dsp:spPr>
        <a:xfrm>
          <a:off x="0" y="2673296"/>
          <a:ext cx="4032448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-0,2× 3,8- 3,7×(-0,2)</a:t>
          </a:r>
          <a:endParaRPr lang="ru-RU" sz="2400" kern="1200" dirty="0"/>
        </a:p>
      </dsp:txBody>
      <dsp:txXfrm>
        <a:off x="928003" y="2673296"/>
        <a:ext cx="3104444" cy="1215134"/>
      </dsp:txXfrm>
    </dsp:sp>
    <dsp:sp modelId="{2C6EC207-062E-4130-9FB3-22D3E3E6071C}">
      <dsp:nvSpPr>
        <dsp:cNvPr id="0" name=""/>
        <dsp:cNvSpPr/>
      </dsp:nvSpPr>
      <dsp:spPr>
        <a:xfrm>
          <a:off x="144014" y="2736309"/>
          <a:ext cx="806489" cy="9721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AF903-1D90-47BC-8B57-8FD3BEA01CD6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5A5C5-4CBB-49D8-ADD5-FEFE88FC9B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356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5A5C5-4CBB-49D8-ADD5-FEFE88FC9B9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1.jpeg"/><Relationship Id="rId7" Type="http://schemas.openxmlformats.org/officeDocument/2006/relationships/image" Target="../media/image28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34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7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21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21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0.gif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iCAMGBVO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98664">
            <a:off x="-105339" y="1731186"/>
            <a:ext cx="2770638" cy="3407315"/>
          </a:xfrm>
          <a:prstGeom prst="rect">
            <a:avLst/>
          </a:prstGeom>
        </p:spPr>
      </p:pic>
      <p:pic>
        <p:nvPicPr>
          <p:cNvPr id="17" name="Рисунок 16" descr="iCA4AUV7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21926">
            <a:off x="3346389" y="4509272"/>
            <a:ext cx="2670231" cy="2670231"/>
          </a:xfrm>
          <a:prstGeom prst="rect">
            <a:avLst/>
          </a:prstGeom>
        </p:spPr>
      </p:pic>
      <p:pic>
        <p:nvPicPr>
          <p:cNvPr id="18" name="Рисунок 17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246597">
            <a:off x="6423592" y="2370787"/>
            <a:ext cx="2632942" cy="261539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331640" y="188640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66FF33"/>
                </a:solidFill>
              </a:rPr>
              <a:t>       </a:t>
            </a:r>
            <a:r>
              <a:rPr lang="en-US" sz="4400" dirty="0" smtClean="0">
                <a:solidFill>
                  <a:srgbClr val="66FF33"/>
                </a:solidFill>
              </a:rPr>
              <a:t> </a:t>
            </a:r>
            <a:r>
              <a:rPr lang="ru-RU" sz="5400" b="1" i="1" dirty="0" smtClean="0">
                <a:solidFill>
                  <a:srgbClr val="FF0000"/>
                </a:solidFill>
                <a:latin typeface="Cambria" pitchFamily="18" charset="0"/>
              </a:rPr>
              <a:t>Урок</a:t>
            </a:r>
            <a:r>
              <a:rPr lang="en-US" sz="5400" b="1" i="1" dirty="0" smtClean="0">
                <a:solidFill>
                  <a:srgbClr val="FF0000"/>
                </a:solidFill>
                <a:latin typeface="Cambria" pitchFamily="18" charset="0"/>
              </a:rPr>
              <a:t>   </a:t>
            </a:r>
            <a:r>
              <a:rPr lang="ru-RU" sz="5400" b="1" i="1" dirty="0" smtClean="0">
                <a:solidFill>
                  <a:srgbClr val="FF0000"/>
                </a:solidFill>
                <a:latin typeface="Cambria" pitchFamily="18" charset="0"/>
              </a:rPr>
              <a:t>-</a:t>
            </a:r>
            <a:r>
              <a:rPr lang="en-US" sz="5400" b="1" i="1" dirty="0" smtClean="0">
                <a:solidFill>
                  <a:srgbClr val="FF0000"/>
                </a:solidFill>
                <a:latin typeface="Cambria" pitchFamily="18" charset="0"/>
              </a:rPr>
              <a:t>  </a:t>
            </a:r>
            <a:r>
              <a:rPr lang="ru-RU" sz="5400" b="1" i="1" dirty="0" smtClean="0">
                <a:solidFill>
                  <a:srgbClr val="FF0000"/>
                </a:solidFill>
                <a:latin typeface="Cambria" pitchFamily="18" charset="0"/>
              </a:rPr>
              <a:t>игра</a:t>
            </a:r>
            <a:r>
              <a:rPr lang="ru-RU" sz="5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5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1908720" y="711566"/>
            <a:ext cx="11017224" cy="904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002060"/>
                </a:solidFill>
              </a:rPr>
              <a:t>                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Мы бросаем скуке 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вызов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»</a:t>
            </a:r>
            <a:endParaRPr lang="ru-RU" sz="4000" b="1" dirty="0"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7" name="Рисунок 6" descr="iCAHUAAX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95803" y="1916832"/>
            <a:ext cx="3552395" cy="266429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329747">
            <a:off x="408846" y="76574"/>
            <a:ext cx="8229600" cy="91125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ru-RU" sz="2800" i="1" dirty="0" smtClean="0">
                <a:solidFill>
                  <a:schemeClr val="bg1"/>
                </a:solidFill>
              </a:rPr>
              <a:t>Определит е     недостающее      число</a:t>
            </a:r>
            <a:endParaRPr lang="ru-RU" sz="2800" i="1" dirty="0">
              <a:solidFill>
                <a:schemeClr val="bg1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395536" y="3501008"/>
          <a:ext cx="3816424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008"/>
                <a:gridCol w="1299208"/>
                <a:gridCol w="1299208"/>
              </a:tblGrid>
              <a:tr h="1237078"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3,2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5,1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1,9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643242"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r>
                        <a:rPr lang="ru-RU" sz="3200" dirty="0" smtClean="0"/>
                        <a:t> </a:t>
                      </a:r>
                      <a:r>
                        <a:rPr lang="ru-RU" sz="4000" dirty="0" smtClean="0"/>
                        <a:t>2,6</a:t>
                      </a:r>
                      <a:endParaRPr lang="ru-RU" sz="4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r>
                        <a:rPr lang="ru-RU" sz="4000" dirty="0" smtClean="0"/>
                        <a:t>4,5</a:t>
                      </a:r>
                      <a:endParaRPr lang="ru-RU" sz="4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716016" y="3789040"/>
          <a:ext cx="4032448" cy="2554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152"/>
                <a:gridCol w="1392648"/>
                <a:gridCol w="1392648"/>
              </a:tblGrid>
              <a:tr h="1296144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0,8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1,5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bg1"/>
                          </a:solidFill>
                        </a:rPr>
                        <a:t>2,3</a:t>
                      </a:r>
                      <a:endParaRPr lang="ru-RU" sz="4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258530"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 </a:t>
                      </a:r>
                      <a:r>
                        <a:rPr lang="ru-RU" sz="4000" dirty="0" smtClean="0"/>
                        <a:t>1,7</a:t>
                      </a:r>
                      <a:endParaRPr lang="ru-RU" sz="4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  </a:t>
                      </a:r>
                      <a:r>
                        <a:rPr lang="ru-RU" sz="4000" dirty="0" smtClean="0"/>
                        <a:t>2,2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9" name="Рисунок 8" descr="f_69074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978230">
            <a:off x="472540" y="1173822"/>
            <a:ext cx="1768706" cy="2504728"/>
          </a:xfrm>
          <a:prstGeom prst="rect">
            <a:avLst/>
          </a:prstGeom>
        </p:spPr>
      </p:pic>
      <p:pic>
        <p:nvPicPr>
          <p:cNvPr id="10" name="Рисунок 9" descr="iCA3271Y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421576">
            <a:off x="6740183" y="1564737"/>
            <a:ext cx="1864134" cy="1864134"/>
          </a:xfrm>
          <a:prstGeom prst="rect">
            <a:avLst/>
          </a:prstGeom>
        </p:spPr>
      </p:pic>
      <p:pic>
        <p:nvPicPr>
          <p:cNvPr id="11" name="Рисунок 10" descr="iCAVMRXS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65001" y="1113890"/>
            <a:ext cx="2161150" cy="2161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78376">
            <a:off x="931011" y="70881"/>
            <a:ext cx="7560840" cy="12192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C00000"/>
                </a:solidFill>
              </a:rPr>
              <a:t>«КОНКУРС  КАПИТАНОВ»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f_6907472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754361">
            <a:off x="374639" y="927115"/>
            <a:ext cx="900042" cy="1274582"/>
          </a:xfrm>
        </p:spPr>
      </p:pic>
      <p:pic>
        <p:nvPicPr>
          <p:cNvPr id="6" name="Содержимое 5" descr="iCA3271Y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7642593">
            <a:off x="7670863" y="1055254"/>
            <a:ext cx="913947" cy="913947"/>
          </a:xfrm>
        </p:spPr>
      </p:pic>
      <p:pic>
        <p:nvPicPr>
          <p:cNvPr id="7" name="Рисунок 6" descr="iCA6FEZ2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66081">
            <a:off x="6379196" y="4615769"/>
            <a:ext cx="2669451" cy="1925085"/>
          </a:xfrm>
          <a:prstGeom prst="rect">
            <a:avLst/>
          </a:prstGeom>
        </p:spPr>
      </p:pic>
      <p:pic>
        <p:nvPicPr>
          <p:cNvPr id="8" name="Рисунок 7" descr="iCAK75PQ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229427">
            <a:off x="7012687" y="2427731"/>
            <a:ext cx="1868735" cy="1730310"/>
          </a:xfrm>
          <a:prstGeom prst="rect">
            <a:avLst/>
          </a:prstGeom>
        </p:spPr>
      </p:pic>
      <p:pic>
        <p:nvPicPr>
          <p:cNvPr id="9" name="Рисунок 8" descr="iCAY0SV9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746819">
            <a:off x="397303" y="2437728"/>
            <a:ext cx="2237824" cy="2151754"/>
          </a:xfrm>
          <a:prstGeom prst="rect">
            <a:avLst/>
          </a:prstGeom>
        </p:spPr>
      </p:pic>
      <p:pic>
        <p:nvPicPr>
          <p:cNvPr id="10" name="Рисунок 9" descr="iCAZ3XV3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67944" y="4410853"/>
            <a:ext cx="2088232" cy="2447147"/>
          </a:xfrm>
          <a:prstGeom prst="rect">
            <a:avLst/>
          </a:prstGeom>
        </p:spPr>
      </p:pic>
      <p:pic>
        <p:nvPicPr>
          <p:cNvPr id="11" name="Рисунок 10" descr="igry-so-spichkam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0787442">
            <a:off x="1527653" y="4374403"/>
            <a:ext cx="1934587" cy="2666505"/>
          </a:xfrm>
          <a:prstGeom prst="rect">
            <a:avLst/>
          </a:prstGeom>
        </p:spPr>
      </p:pic>
      <p:pic>
        <p:nvPicPr>
          <p:cNvPr id="12" name="Рисунок 11" descr="iCAMH6Z9T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1037212">
            <a:off x="3466655" y="1498419"/>
            <a:ext cx="3145753" cy="2971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_6907472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0754361">
            <a:off x="753202" y="567074"/>
            <a:ext cx="900042" cy="1274582"/>
          </a:xfrm>
        </p:spPr>
      </p:pic>
      <p:pic>
        <p:nvPicPr>
          <p:cNvPr id="6" name="Содержимое 5" descr="iCA3271YV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7642593">
            <a:off x="7742871" y="551199"/>
            <a:ext cx="913947" cy="913947"/>
          </a:xfrm>
        </p:spPr>
      </p:pic>
      <p:sp>
        <p:nvSpPr>
          <p:cNvPr id="13" name="Скругленный прямоугольник 12"/>
          <p:cNvSpPr/>
          <p:nvPr/>
        </p:nvSpPr>
        <p:spPr>
          <a:xfrm>
            <a:off x="1259632" y="1772816"/>
            <a:ext cx="2880320" cy="42484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а) 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VI-IV=I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</a:t>
            </a:r>
            <a:endParaRPr lang="en-US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б) 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VI-IV=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</a:t>
            </a:r>
          </a:p>
          <a:p>
            <a:pPr algn="ctr"/>
            <a:endParaRPr lang="ru-RU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в) 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VI+IV=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II</a:t>
            </a:r>
          </a:p>
          <a:p>
            <a:pPr algn="ctr"/>
            <a:endParaRPr lang="ru-RU" sz="3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932040" y="1772816"/>
            <a:ext cx="2880320" cy="410445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а) Х+Х=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</a:t>
            </a:r>
          </a:p>
          <a:p>
            <a:pPr algn="ctr"/>
            <a:endParaRPr lang="en-US" sz="3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б) Х-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Х=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VI</a:t>
            </a:r>
          </a:p>
          <a:p>
            <a:pPr algn="ctr"/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в)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VIII+IV=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VII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7" name="Рисунок 16" descr="iCA1OHHL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99304">
            <a:off x="3419872" y="5229200"/>
            <a:ext cx="1905000" cy="1428750"/>
          </a:xfrm>
          <a:prstGeom prst="rect">
            <a:avLst/>
          </a:prstGeom>
        </p:spPr>
      </p:pic>
      <p:pic>
        <p:nvPicPr>
          <p:cNvPr id="18" name="Рисунок 17" descr="iCADWGH4J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36756">
            <a:off x="3061207" y="-71500"/>
            <a:ext cx="2957415" cy="2031819"/>
          </a:xfrm>
          <a:prstGeom prst="rect">
            <a:avLst/>
          </a:prstGeom>
        </p:spPr>
      </p:pic>
      <p:pic>
        <p:nvPicPr>
          <p:cNvPr id="19" name="Рисунок 18" descr="iCARK440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987565">
            <a:off x="225354" y="4811737"/>
            <a:ext cx="1104900" cy="1428750"/>
          </a:xfrm>
          <a:prstGeom prst="rect">
            <a:avLst/>
          </a:prstGeom>
        </p:spPr>
      </p:pic>
      <p:pic>
        <p:nvPicPr>
          <p:cNvPr id="20" name="Рисунок 19" descr="iCAWJ9W3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127124">
            <a:off x="7639050" y="5013176"/>
            <a:ext cx="150495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63049">
            <a:off x="395589" y="-1853"/>
            <a:ext cx="7815547" cy="1485944"/>
          </a:xfrm>
          <a:solidFill>
            <a:srgbClr val="66FF33"/>
          </a:solidFill>
        </p:spPr>
        <p:txBody>
          <a:bodyPr>
            <a:normAutofit/>
          </a:bodyPr>
          <a:lstStyle/>
          <a:p>
            <a:r>
              <a:rPr lang="ru-RU" dirty="0" smtClean="0"/>
              <a:t>   </a:t>
            </a:r>
            <a:r>
              <a:rPr lang="ru-RU" i="1" dirty="0" smtClean="0">
                <a:solidFill>
                  <a:srgbClr val="FF0000"/>
                </a:solidFill>
              </a:rPr>
              <a:t>« ПОДУМАЙ  И   СООБРАЗИ!»</a:t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CA3271Y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358601">
            <a:off x="7678378" y="1528957"/>
            <a:ext cx="1202857" cy="1129458"/>
          </a:xfrm>
        </p:spPr>
      </p:pic>
      <p:pic>
        <p:nvPicPr>
          <p:cNvPr id="5" name="Содержимое 4" descr="f_690747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20252274">
            <a:off x="83824" y="834036"/>
            <a:ext cx="1238607" cy="1754036"/>
          </a:xfrm>
          <a:solidFill>
            <a:schemeClr val="accent5">
              <a:lumMod val="75000"/>
            </a:schemeClr>
          </a:solidFill>
        </p:spPr>
      </p:pic>
      <p:sp>
        <p:nvSpPr>
          <p:cNvPr id="7" name="Горизонтальный свиток 6"/>
          <p:cNvSpPr/>
          <p:nvPr/>
        </p:nvSpPr>
        <p:spPr>
          <a:xfrm rot="20893607">
            <a:off x="259949" y="1879571"/>
            <a:ext cx="3647858" cy="4693695"/>
          </a:xfrm>
          <a:prstGeom prst="horizontalScroll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На какое число нужно разделить  два, чтобы получить 4?</a:t>
            </a:r>
          </a:p>
          <a:p>
            <a:pPr algn="ctr"/>
            <a:endParaRPr lang="ru-RU" sz="2000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Одно яйцо варят 4 минуты. Сколько нужно минут, чтобы  сварить 5 яиц?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 rot="20844935">
            <a:off x="3828921" y="1648107"/>
            <a:ext cx="4225495" cy="4888294"/>
          </a:xfrm>
          <a:prstGeom prst="vertic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Какое число делится на все числа без остатка?</a:t>
            </a:r>
          </a:p>
          <a:p>
            <a:pPr algn="ctr"/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Арбуз стоит  20 рублей и еще пол- арбуза. Сколько стоит   арбуз?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9867448">
            <a:off x="357782" y="2837045"/>
            <a:ext cx="288032" cy="216024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21188697">
            <a:off x="626035" y="4237737"/>
            <a:ext cx="294567" cy="26018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3995936" y="2564904"/>
            <a:ext cx="360040" cy="360040"/>
          </a:xfrm>
          <a:prstGeom prst="star6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6-конечная звезда 13"/>
          <p:cNvSpPr/>
          <p:nvPr/>
        </p:nvSpPr>
        <p:spPr>
          <a:xfrm>
            <a:off x="4427984" y="4005064"/>
            <a:ext cx="360040" cy="432048"/>
          </a:xfrm>
          <a:prstGeom prst="star6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iCAOL19V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84256">
            <a:off x="7604080" y="3187221"/>
            <a:ext cx="1503818" cy="1894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 rot="10154350" flipV="1">
            <a:off x="620717" y="1949246"/>
            <a:ext cx="3251115" cy="4294764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Пара лошадей пробежала 30 км. Сколько км пробежала каждая лошадь</a:t>
            </a:r>
            <a:r>
              <a:rPr lang="ru-RU" dirty="0" smtClean="0">
                <a:solidFill>
                  <a:schemeClr val="tx1"/>
                </a:solidFill>
              </a:rPr>
              <a:t>?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Вертикальный свиток 2"/>
          <p:cNvSpPr/>
          <p:nvPr/>
        </p:nvSpPr>
        <p:spPr>
          <a:xfrm rot="972862">
            <a:off x="4383069" y="2240732"/>
            <a:ext cx="4026545" cy="3754261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одной семье 2 отца и 2 сына. Сколько человек в семье?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f_69074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45325">
            <a:off x="836368" y="239200"/>
            <a:ext cx="1906845" cy="2144011"/>
          </a:xfrm>
          <a:prstGeom prst="rect">
            <a:avLst/>
          </a:prstGeom>
        </p:spPr>
      </p:pic>
      <p:pic>
        <p:nvPicPr>
          <p:cNvPr id="5" name="Рисунок 4" descr="iCA3271Y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85540">
            <a:off x="6684408" y="162182"/>
            <a:ext cx="1895015" cy="1895015"/>
          </a:xfrm>
          <a:prstGeom prst="rect">
            <a:avLst/>
          </a:prstGeom>
        </p:spPr>
      </p:pic>
      <p:pic>
        <p:nvPicPr>
          <p:cNvPr id="6" name="Рисунок 5" descr="iCAVMRXS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75645">
            <a:off x="3475400" y="194415"/>
            <a:ext cx="2191108" cy="2191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8988">
            <a:off x="823700" y="321939"/>
            <a:ext cx="7348964" cy="792088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« Найди    ошибку»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28800"/>
            <a:ext cx="4355976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Решить   уравнение:</a:t>
            </a:r>
          </a:p>
          <a:p>
            <a:pPr>
              <a:buNone/>
            </a:pPr>
            <a:r>
              <a:rPr lang="ru-RU" sz="2400" dirty="0" smtClean="0"/>
              <a:t>         - 5,9 + 2х = 6,9</a:t>
            </a:r>
          </a:p>
          <a:p>
            <a:pPr>
              <a:buNone/>
            </a:pPr>
            <a:r>
              <a:rPr lang="ru-RU" sz="2400" dirty="0" smtClean="0"/>
              <a:t>            2х = 6,9- (-5,9)</a:t>
            </a:r>
          </a:p>
          <a:p>
            <a:pPr>
              <a:buNone/>
            </a:pPr>
            <a:r>
              <a:rPr lang="ru-RU" sz="2400" dirty="0" smtClean="0"/>
              <a:t>            2х = -12,8</a:t>
            </a:r>
          </a:p>
          <a:p>
            <a:pPr>
              <a:buNone/>
            </a:pPr>
            <a:r>
              <a:rPr lang="ru-RU" sz="2400" dirty="0" smtClean="0"/>
              <a:t>             </a:t>
            </a:r>
            <a:r>
              <a:rPr lang="ru-RU" sz="2400" dirty="0" err="1" smtClean="0"/>
              <a:t>х</a:t>
            </a:r>
            <a:r>
              <a:rPr lang="ru-RU" sz="2400" dirty="0" smtClean="0"/>
              <a:t> = -12,8 : 2</a:t>
            </a:r>
          </a:p>
          <a:p>
            <a:pPr>
              <a:buNone/>
            </a:pPr>
            <a:r>
              <a:rPr lang="ru-RU" sz="2400" dirty="0" smtClean="0"/>
              <a:t>             </a:t>
            </a:r>
            <a:r>
              <a:rPr lang="ru-RU" sz="2400" dirty="0" err="1" smtClean="0"/>
              <a:t>х</a:t>
            </a:r>
            <a:r>
              <a:rPr lang="ru-RU" sz="2400" dirty="0" smtClean="0"/>
              <a:t> = -6, 4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Вычислить:</a:t>
            </a:r>
          </a:p>
          <a:p>
            <a:pPr>
              <a:buNone/>
            </a:pPr>
            <a:r>
              <a:rPr lang="ru-RU" sz="2400" dirty="0" smtClean="0"/>
              <a:t>           (6³ - </a:t>
            </a:r>
            <a:r>
              <a:rPr lang="ru-RU" sz="2400" dirty="0" smtClean="0">
                <a:latin typeface="Georgia"/>
              </a:rPr>
              <a:t>4² )× 25 =</a:t>
            </a:r>
          </a:p>
          <a:p>
            <a:pPr>
              <a:buNone/>
            </a:pPr>
            <a:r>
              <a:rPr lang="ru-RU" sz="2400" dirty="0" smtClean="0">
                <a:latin typeface="Georgia"/>
              </a:rPr>
              <a:t>             =(18–16)×25=50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988840"/>
            <a:ext cx="3528392" cy="4107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dirty="0" smtClean="0"/>
              <a:t>   Решить   уравнение:</a:t>
            </a:r>
          </a:p>
          <a:p>
            <a:pPr>
              <a:buNone/>
            </a:pPr>
            <a:r>
              <a:rPr lang="ru-RU" sz="2600" dirty="0" smtClean="0"/>
              <a:t>          3у – 5,5 = - 2,2</a:t>
            </a:r>
          </a:p>
          <a:p>
            <a:pPr>
              <a:buNone/>
            </a:pPr>
            <a:r>
              <a:rPr lang="ru-RU" sz="2600" dirty="0" smtClean="0"/>
              <a:t>          3у = -2, 2 + 5,5</a:t>
            </a:r>
          </a:p>
          <a:p>
            <a:pPr>
              <a:buNone/>
            </a:pPr>
            <a:r>
              <a:rPr lang="ru-RU" sz="2600" dirty="0" smtClean="0"/>
              <a:t>          3у = 3,3</a:t>
            </a:r>
          </a:p>
          <a:p>
            <a:pPr>
              <a:buNone/>
            </a:pPr>
            <a:r>
              <a:rPr lang="ru-RU" sz="2600" dirty="0" smtClean="0"/>
              <a:t>           у = 3,3 : (-3)</a:t>
            </a:r>
          </a:p>
          <a:p>
            <a:pPr>
              <a:buNone/>
            </a:pPr>
            <a:r>
              <a:rPr lang="ru-RU" sz="2600" dirty="0" smtClean="0"/>
              <a:t>            </a:t>
            </a:r>
            <a:r>
              <a:rPr lang="ru-RU" sz="2600" dirty="0" err="1" smtClean="0"/>
              <a:t>у=</a:t>
            </a:r>
            <a:r>
              <a:rPr lang="ru-RU" sz="2600" dirty="0" smtClean="0"/>
              <a:t> -1,1</a:t>
            </a:r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    </a:t>
            </a:r>
            <a:r>
              <a:rPr lang="ru-RU" sz="3000" dirty="0" smtClean="0"/>
              <a:t>  Вычислить:</a:t>
            </a:r>
          </a:p>
          <a:p>
            <a:pPr>
              <a:buNone/>
            </a:pPr>
            <a:r>
              <a:rPr lang="ru-RU" sz="3000" dirty="0" smtClean="0"/>
              <a:t>     -(-4)² + 2³ = </a:t>
            </a:r>
          </a:p>
          <a:p>
            <a:pPr>
              <a:buNone/>
            </a:pPr>
            <a:r>
              <a:rPr lang="ru-RU" sz="3000" dirty="0" smtClean="0"/>
              <a:t>     =16 + 8=  24</a:t>
            </a:r>
          </a:p>
        </p:txBody>
      </p:sp>
      <p:sp>
        <p:nvSpPr>
          <p:cNvPr id="5" name="Пятно 1 4"/>
          <p:cNvSpPr/>
          <p:nvPr/>
        </p:nvSpPr>
        <p:spPr>
          <a:xfrm>
            <a:off x="539552" y="1772816"/>
            <a:ext cx="288032" cy="36004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4716016" y="1628800"/>
            <a:ext cx="216024" cy="288032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611560" y="4653136"/>
            <a:ext cx="288032" cy="288032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4788024" y="4221088"/>
            <a:ext cx="432048" cy="288032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f_69074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151264">
            <a:off x="413801" y="107762"/>
            <a:ext cx="1041058" cy="1474279"/>
          </a:xfrm>
          <a:prstGeom prst="rect">
            <a:avLst/>
          </a:prstGeom>
        </p:spPr>
      </p:pic>
      <p:pic>
        <p:nvPicPr>
          <p:cNvPr id="10" name="Рисунок 9" descr="iCA3271Y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87149" flipV="1">
            <a:off x="7406949" y="98644"/>
            <a:ext cx="797793" cy="797793"/>
          </a:xfrm>
          <a:prstGeom prst="rect">
            <a:avLst/>
          </a:prstGeom>
        </p:spPr>
      </p:pic>
      <p:pic>
        <p:nvPicPr>
          <p:cNvPr id="11" name="Рисунок 10" descr="iCAQXEOH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383393">
            <a:off x="3877162" y="2689821"/>
            <a:ext cx="1354446" cy="1219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193630">
            <a:off x="1907704" y="1772816"/>
            <a:ext cx="5112568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i="1" dirty="0" smtClean="0"/>
              <a:t>           </a:t>
            </a:r>
            <a:r>
              <a:rPr lang="ru-RU" sz="3600" i="1" dirty="0" smtClean="0"/>
              <a:t>КОНЕЦ      ИГРЫ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2780928"/>
            <a:ext cx="3168352" cy="255454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Georgia"/>
              </a:rPr>
              <a:t>         СПАСИБО              ВСЕМ!</a:t>
            </a:r>
          </a:p>
          <a:p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f_69074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785512" flipH="1">
            <a:off x="-56102" y="260996"/>
            <a:ext cx="1678843" cy="2377471"/>
          </a:xfrm>
          <a:prstGeom prst="rect">
            <a:avLst/>
          </a:prstGeom>
        </p:spPr>
      </p:pic>
      <p:pic>
        <p:nvPicPr>
          <p:cNvPr id="5" name="Рисунок 4" descr="iCA4AUV7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02994">
            <a:off x="7049372" y="150371"/>
            <a:ext cx="1628444" cy="1628444"/>
          </a:xfrm>
          <a:prstGeom prst="rect">
            <a:avLst/>
          </a:prstGeo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57787">
            <a:off x="2962941" y="46795"/>
            <a:ext cx="1693386" cy="1523811"/>
          </a:xfrm>
          <a:prstGeom prst="rect">
            <a:avLst/>
          </a:prstGeom>
        </p:spPr>
      </p:pic>
      <p:pic>
        <p:nvPicPr>
          <p:cNvPr id="7" name="Рисунок 6" descr="iCA3271Y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336202">
            <a:off x="7051388" y="2118693"/>
            <a:ext cx="1799530" cy="1799530"/>
          </a:xfrm>
          <a:prstGeom prst="rect">
            <a:avLst/>
          </a:prstGeom>
        </p:spPr>
      </p:pic>
      <p:pic>
        <p:nvPicPr>
          <p:cNvPr id="8" name="Рисунок 7" descr="iCAVUQQ7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654058">
            <a:off x="349969" y="3600231"/>
            <a:ext cx="2189105" cy="2879191"/>
          </a:xfrm>
          <a:prstGeom prst="rect">
            <a:avLst/>
          </a:prstGeom>
        </p:spPr>
      </p:pic>
      <p:pic>
        <p:nvPicPr>
          <p:cNvPr id="9" name="Рисунок 8" descr="iCAWPGVZ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543728">
            <a:off x="5480607" y="3833082"/>
            <a:ext cx="2161047" cy="283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32409">
            <a:off x="242682" y="247200"/>
            <a:ext cx="7941690" cy="121920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      «Великая   мудрость»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sz="half" idx="1"/>
          </p:nvPr>
        </p:nvGraphicFramePr>
        <p:xfrm>
          <a:off x="467544" y="2132856"/>
          <a:ext cx="4968550" cy="40324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96855"/>
                <a:gridCol w="496855"/>
                <a:gridCol w="496855"/>
                <a:gridCol w="496855"/>
                <a:gridCol w="496855"/>
                <a:gridCol w="496855"/>
                <a:gridCol w="475254"/>
                <a:gridCol w="518456"/>
                <a:gridCol w="496855"/>
                <a:gridCol w="496855"/>
              </a:tblGrid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3.4</a:t>
                      </a:r>
                      <a:endParaRPr lang="ru-RU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2.1</a:t>
                      </a:r>
                      <a:endParaRPr lang="ru-RU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2.4</a:t>
                      </a:r>
                      <a:endParaRPr lang="ru-RU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2.1</a:t>
                      </a:r>
                      <a:endParaRPr lang="ru-RU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3.5</a:t>
                      </a:r>
                      <a:endParaRPr lang="ru-RU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2.5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2.6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1.2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3.5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2.6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3.2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2.2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3.3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1.5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2.2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600" baseline="0" dirty="0" smtClean="0"/>
                        <a:t>2.4 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1.4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2.4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2.2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1.4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1.4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1.3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2.3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1.1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1.5</a:t>
                      </a:r>
                      <a:endParaRPr lang="ru-RU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24128" y="2132856"/>
            <a:ext cx="3178696" cy="4115544"/>
          </a:xfrm>
        </p:spPr>
        <p:txBody>
          <a:bodyPr/>
          <a:lstStyle/>
          <a:p>
            <a:r>
              <a:rPr lang="ru-RU" sz="3200" dirty="0" smtClean="0">
                <a:solidFill>
                  <a:srgbClr val="FFFF00"/>
                </a:solidFill>
              </a:rPr>
              <a:t>        </a:t>
            </a:r>
            <a:r>
              <a:rPr lang="ru-RU" sz="3200" b="1" dirty="0" smtClean="0">
                <a:solidFill>
                  <a:srgbClr val="FFFF00"/>
                </a:solidFill>
              </a:rPr>
              <a:t>ключ</a:t>
            </a:r>
          </a:p>
          <a:p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6407700" y="2924944"/>
          <a:ext cx="2736300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050"/>
                <a:gridCol w="456050"/>
                <a:gridCol w="456050"/>
                <a:gridCol w="456050"/>
                <a:gridCol w="456050"/>
                <a:gridCol w="456050"/>
              </a:tblGrid>
              <a:tr h="1008112"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А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В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Г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Е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З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1008112"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И</a:t>
                      </a:r>
                    </a:p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К</a:t>
                      </a: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Л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М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П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Р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Т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У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Ф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Х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b="0" dirty="0" smtClean="0">
                          <a:solidFill>
                            <a:srgbClr val="FFFF00"/>
                          </a:solidFill>
                        </a:rPr>
                        <a:t>Я</a:t>
                      </a:r>
                      <a:endParaRPr lang="ru-RU" b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868144" y="2996952"/>
            <a:ext cx="288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66FF33"/>
                </a:solidFill>
              </a:rPr>
              <a:t>1</a:t>
            </a:r>
            <a:endParaRPr lang="ru-RU" sz="5400" dirty="0">
              <a:solidFill>
                <a:srgbClr val="66FF3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0152" y="4005064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66FF33"/>
                </a:solidFill>
              </a:rPr>
              <a:t>2</a:t>
            </a:r>
            <a:endParaRPr lang="ru-RU" sz="4800" dirty="0">
              <a:solidFill>
                <a:srgbClr val="66FF3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68144" y="5013176"/>
            <a:ext cx="432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66FF33"/>
                </a:solidFill>
              </a:rPr>
              <a:t>3</a:t>
            </a:r>
            <a:endParaRPr lang="ru-RU" sz="6000" dirty="0">
              <a:solidFill>
                <a:srgbClr val="66FF3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72200" y="5949280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66FF33"/>
                </a:solidFill>
              </a:rPr>
              <a:t>  1      2     3     4     5    6</a:t>
            </a:r>
            <a:endParaRPr lang="ru-RU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476672"/>
            <a:ext cx="741682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</a:t>
            </a: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ХИМИЯ </a:t>
            </a:r>
          </a:p>
          <a:p>
            <a:r>
              <a:rPr lang="ru-RU" sz="4400" dirty="0" smtClean="0"/>
              <a:t>     </a:t>
            </a:r>
            <a:r>
              <a:rPr lang="ru-RU" sz="3600" b="1" i="1" dirty="0" smtClean="0">
                <a:solidFill>
                  <a:srgbClr val="002060"/>
                </a:solidFill>
              </a:rPr>
              <a:t>ПРАВАЯ РУКА ФИЗИКИ </a:t>
            </a:r>
          </a:p>
          <a:p>
            <a:endParaRPr lang="ru-RU" dirty="0" smtClean="0"/>
          </a:p>
          <a:p>
            <a:r>
              <a:rPr lang="ru-RU" sz="3200" dirty="0" smtClean="0"/>
              <a:t>                </a:t>
            </a:r>
            <a:r>
              <a:rPr lang="ru-RU" sz="3200" b="1" i="1" dirty="0" smtClean="0">
                <a:solidFill>
                  <a:srgbClr val="FF0000"/>
                </a:solidFill>
              </a:rPr>
              <a:t>МАТЕМАТИКА</a:t>
            </a:r>
            <a:r>
              <a:rPr lang="ru-RU" sz="3200" dirty="0" smtClean="0"/>
              <a:t> </a:t>
            </a:r>
          </a:p>
          <a:p>
            <a:endParaRPr lang="ru-RU" sz="3200" dirty="0" smtClean="0"/>
          </a:p>
          <a:p>
            <a:r>
              <a:rPr lang="ru-RU" sz="3600" dirty="0" smtClean="0"/>
              <a:t>                     ЕЁ </a:t>
            </a:r>
          </a:p>
          <a:p>
            <a:endParaRPr lang="ru-RU" sz="3600" dirty="0" smtClean="0"/>
          </a:p>
          <a:p>
            <a:r>
              <a:rPr lang="ru-RU" sz="3600" dirty="0" smtClean="0">
                <a:solidFill>
                  <a:srgbClr val="0DED0D"/>
                </a:solidFill>
              </a:rPr>
              <a:t>                   </a:t>
            </a:r>
            <a:r>
              <a:rPr lang="ru-RU" sz="3600" b="1" i="1" dirty="0" smtClean="0">
                <a:solidFill>
                  <a:srgbClr val="0DED0D"/>
                </a:solidFill>
              </a:rPr>
              <a:t>ГЛАЗ</a:t>
            </a:r>
          </a:p>
          <a:p>
            <a:r>
              <a:rPr lang="ru-RU" sz="9600" dirty="0" smtClean="0"/>
              <a:t>                                              </a:t>
            </a:r>
            <a:endParaRPr lang="ru-RU" sz="6000" dirty="0"/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46054">
            <a:off x="-251197" y="415771"/>
            <a:ext cx="2001537" cy="2221746"/>
          </a:xfrm>
          <a:prstGeom prst="rect">
            <a:avLst/>
          </a:prstGeom>
        </p:spPr>
      </p:pic>
      <p:pic>
        <p:nvPicPr>
          <p:cNvPr id="7" name="Рисунок 6" descr="iCAUEBFZ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09999">
            <a:off x="6389004" y="1891969"/>
            <a:ext cx="2340946" cy="2328295"/>
          </a:xfrm>
          <a:prstGeom prst="rect">
            <a:avLst/>
          </a:prstGeom>
        </p:spPr>
      </p:pic>
      <p:pic>
        <p:nvPicPr>
          <p:cNvPr id="8" name="Рисунок 7" descr="iCAZ2H04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327007">
            <a:off x="318793" y="3164561"/>
            <a:ext cx="2837582" cy="3622322"/>
          </a:xfrm>
          <a:prstGeom prst="rect">
            <a:avLst/>
          </a:prstGeom>
        </p:spPr>
      </p:pic>
      <p:pic>
        <p:nvPicPr>
          <p:cNvPr id="9" name="Рисунок 8" descr="eye_clip_art_161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08911">
            <a:off x="5169165" y="4359208"/>
            <a:ext cx="2258767" cy="2540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21186094">
            <a:off x="467544" y="723411"/>
            <a:ext cx="8208912" cy="183691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     </a:t>
            </a: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   «СЕКРЕТНОЕ       </a:t>
            </a:r>
          </a:p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                            ПОСЛАНИЕ»         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iCACT1UC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79794">
            <a:off x="1746383" y="2418865"/>
            <a:ext cx="5404079" cy="390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11560" y="2348880"/>
            <a:ext cx="3754760" cy="3694640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       </a:t>
            </a:r>
          </a:p>
          <a:p>
            <a:endParaRPr lang="ru-RU" smtClean="0"/>
          </a:p>
          <a:p>
            <a:r>
              <a:rPr lang="ru-RU" smtClean="0"/>
              <a:t>             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076056" y="2492896"/>
            <a:ext cx="3528392" cy="3240360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None/>
            </a:pPr>
            <a:endParaRPr lang="ru-RU" dirty="0"/>
          </a:p>
        </p:txBody>
      </p:sp>
      <p:sp>
        <p:nvSpPr>
          <p:cNvPr id="14" name="Горизонтальный свиток 13"/>
          <p:cNvSpPr/>
          <p:nvPr/>
        </p:nvSpPr>
        <p:spPr>
          <a:xfrm rot="20846732">
            <a:off x="353043" y="2370392"/>
            <a:ext cx="4208754" cy="3711305"/>
          </a:xfrm>
          <a:prstGeom prst="horizontalScroll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Т    А   К     </a:t>
            </a: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1418886">
            <a:off x="1259632" y="421615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  Е  Р  Ж  А Т Ь 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1" name="Блок-схема: данные 20"/>
          <p:cNvSpPr/>
          <p:nvPr/>
        </p:nvSpPr>
        <p:spPr>
          <a:xfrm>
            <a:off x="4644008" y="2564904"/>
            <a:ext cx="3816424" cy="3168352"/>
          </a:xfrm>
          <a:prstGeom prst="flowChartInputOutp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М О Л ОД Ц Ы!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2" name="Рисунок 21" descr="lett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990973">
            <a:off x="641652" y="662707"/>
            <a:ext cx="2600524" cy="1853932"/>
          </a:xfrm>
          <a:prstGeom prst="rect">
            <a:avLst/>
          </a:prstGeom>
        </p:spPr>
      </p:pic>
      <p:pic>
        <p:nvPicPr>
          <p:cNvPr id="24" name="Рисунок 23" descr="img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20082">
            <a:off x="5988184" y="421874"/>
            <a:ext cx="2029267" cy="1826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076056" y="2492896"/>
            <a:ext cx="3528392" cy="324036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0" name="Блок-схема: перфолента 9"/>
          <p:cNvSpPr/>
          <p:nvPr/>
        </p:nvSpPr>
        <p:spPr>
          <a:xfrm rot="21268131">
            <a:off x="743441" y="-12516"/>
            <a:ext cx="7162665" cy="2300975"/>
          </a:xfrm>
          <a:prstGeom prst="flowChartPunchedTap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« Знатоки       пословиц»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CAHUAAX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27045" y="1772816"/>
            <a:ext cx="3913846" cy="2736304"/>
          </a:xfrm>
          <a:prstGeom prst="rect">
            <a:avLst/>
          </a:prstGeom>
        </p:spPr>
      </p:pic>
      <p:pic>
        <p:nvPicPr>
          <p:cNvPr id="6" name="Рисунок 5" descr="iCA602Q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08667">
            <a:off x="487677" y="3449132"/>
            <a:ext cx="2710377" cy="2710377"/>
          </a:xfrm>
          <a:prstGeom prst="rect">
            <a:avLst/>
          </a:prstGeom>
        </p:spPr>
      </p:pic>
      <p:pic>
        <p:nvPicPr>
          <p:cNvPr id="7" name="Рисунок 6" descr="1258017007_poslovits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76339">
            <a:off x="5493263" y="3801283"/>
            <a:ext cx="3486847" cy="26151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625228">
            <a:off x="4054737" y="4745860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7</a:t>
            </a:r>
            <a:endParaRPr lang="ru-RU" sz="96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1317404">
            <a:off x="6938306" y="1900373"/>
            <a:ext cx="14175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21077342">
            <a:off x="931931" y="246810"/>
            <a:ext cx="7560840" cy="131391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    « СОБЕРИ    КАРТИНКУ…»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x_4da563a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2366169"/>
            <a:ext cx="4762500" cy="3333750"/>
          </a:xfrm>
        </p:spPr>
      </p:pic>
      <p:pic>
        <p:nvPicPr>
          <p:cNvPr id="5" name="Рисунок 4" descr="iCA2CR7H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884489">
            <a:off x="6272366" y="2249377"/>
            <a:ext cx="2590007" cy="2348273"/>
          </a:xfrm>
          <a:prstGeom prst="rect">
            <a:avLst/>
          </a:prstGeom>
        </p:spPr>
      </p:pic>
      <p:pic>
        <p:nvPicPr>
          <p:cNvPr id="6" name="Рисунок 5" descr="iCATTJ3Q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59877">
            <a:off x="69732" y="2638714"/>
            <a:ext cx="2147161" cy="3471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21220661">
            <a:off x="622493" y="-5197"/>
            <a:ext cx="6479173" cy="1276903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« КТО    БЫСТРЕЕ »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57200" y="1711325"/>
          <a:ext cx="3521075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Содержимое 7" descr="f_6907472.gif"/>
          <p:cNvPicPr>
            <a:picLocks noGrp="1" noChangeAspect="1"/>
          </p:cNvPicPr>
          <p:nvPr>
            <p:ph sz="quarter" idx="4"/>
          </p:nvPr>
        </p:nvPicPr>
        <p:blipFill>
          <a:blip r:embed="rId7" cstate="print"/>
          <a:stretch>
            <a:fillRect/>
          </a:stretch>
        </p:blipFill>
        <p:spPr>
          <a:xfrm>
            <a:off x="323528" y="3284984"/>
            <a:ext cx="864096" cy="1008112"/>
          </a:xfrm>
        </p:spPr>
      </p:pic>
      <p:pic>
        <p:nvPicPr>
          <p:cNvPr id="9" name="Содержимое 7" descr="f_690747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3528" y="4653136"/>
            <a:ext cx="864096" cy="1008112"/>
          </a:xfrm>
          <a:prstGeom prst="rect">
            <a:avLst/>
          </a:prstGeom>
        </p:spPr>
      </p:pic>
      <p:graphicFrame>
        <p:nvGraphicFramePr>
          <p:cNvPr id="10" name="Схема 9"/>
          <p:cNvGraphicFramePr/>
          <p:nvPr/>
        </p:nvGraphicFramePr>
        <p:xfrm>
          <a:off x="4644008" y="2132856"/>
          <a:ext cx="4032448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Рисунок 10" descr="iCA3271YV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716016" y="3573016"/>
            <a:ext cx="864096" cy="1008112"/>
          </a:xfrm>
          <a:prstGeom prst="rect">
            <a:avLst/>
          </a:prstGeom>
        </p:spPr>
      </p:pic>
      <p:pic>
        <p:nvPicPr>
          <p:cNvPr id="12" name="Рисунок 11" descr="iCAQXEOHG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1565484">
            <a:off x="6538919" y="156158"/>
            <a:ext cx="1966443" cy="2137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75537">
            <a:off x="467544" y="116632"/>
            <a:ext cx="8229600" cy="121575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«  ЧЕТЫРЕХУГОЛЬНИК    С     СЕКРЕТОМ»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             Какой  из  числовых   рядов     лишний?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395536" y="3212976"/>
          <a:ext cx="4059240" cy="32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848"/>
                <a:gridCol w="811848"/>
                <a:gridCol w="811848"/>
                <a:gridCol w="811848"/>
                <a:gridCol w="811848"/>
              </a:tblGrid>
              <a:tr h="100811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2</a:t>
                      </a:r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5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8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11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14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 1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 4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 7</a:t>
                      </a:r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10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13</a:t>
                      </a:r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20365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  3</a:t>
                      </a:r>
                      <a:endParaRPr lang="ru-RU" sz="28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  4</a:t>
                      </a:r>
                      <a:endParaRPr lang="ru-RU" sz="2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 5</a:t>
                      </a:r>
                      <a:endParaRPr lang="ru-RU" sz="2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  6</a:t>
                      </a:r>
                      <a:endParaRPr lang="ru-RU" sz="2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7</a:t>
                      </a:r>
                      <a:endParaRPr lang="ru-RU" sz="28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Содержимое 11"/>
          <p:cNvGraphicFramePr>
            <a:graphicFrameLocks noGrp="1"/>
          </p:cNvGraphicFramePr>
          <p:nvPr>
            <p:ph sz="half" idx="2"/>
          </p:nvPr>
        </p:nvGraphicFramePr>
        <p:xfrm>
          <a:off x="4644008" y="3212976"/>
          <a:ext cx="4059240" cy="3240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848"/>
                <a:gridCol w="811848"/>
                <a:gridCol w="811848"/>
                <a:gridCol w="811848"/>
                <a:gridCol w="811848"/>
              </a:tblGrid>
              <a:tr h="109066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r>
                        <a:rPr lang="ru-RU" sz="2800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1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2</a:t>
                      </a:r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4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8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16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132995"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2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 6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18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54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162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016697"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 5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10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20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40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 80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66FF33"/>
                    </a:solidFill>
                  </a:tcPr>
                </a:tc>
              </a:tr>
            </a:tbl>
          </a:graphicData>
        </a:graphic>
      </p:graphicFrame>
      <p:pic>
        <p:nvPicPr>
          <p:cNvPr id="13" name="Рисунок 12" descr="f_690747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24408">
            <a:off x="505017" y="1277080"/>
            <a:ext cx="1357652" cy="1922620"/>
          </a:xfrm>
          <a:prstGeom prst="rect">
            <a:avLst/>
          </a:prstGeom>
        </p:spPr>
      </p:pic>
      <p:pic>
        <p:nvPicPr>
          <p:cNvPr id="14" name="Рисунок 13" descr="iCA3271Y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17215">
            <a:off x="7052706" y="1557054"/>
            <a:ext cx="1418212" cy="1418212"/>
          </a:xfrm>
          <a:prstGeom prst="rect">
            <a:avLst/>
          </a:prstGeom>
        </p:spPr>
      </p:pic>
      <p:pic>
        <p:nvPicPr>
          <p:cNvPr id="15" name="Рисунок 14" descr="iCAVMRXS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1124744"/>
            <a:ext cx="2880320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</TotalTime>
  <Words>521</Words>
  <Application>Microsoft Office PowerPoint</Application>
  <PresentationFormat>Экран (4:3)</PresentationFormat>
  <Paragraphs>242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Презентация PowerPoint</vt:lpstr>
      <vt:lpstr>      «Великая   мудрость»</vt:lpstr>
      <vt:lpstr>Презентация PowerPoint</vt:lpstr>
      <vt:lpstr>Презентация PowerPoint</vt:lpstr>
      <vt:lpstr>Презентация PowerPoint</vt:lpstr>
      <vt:lpstr>Презентация PowerPoint</vt:lpstr>
      <vt:lpstr>    « СОБЕРИ    КАРТИНКУ…»</vt:lpstr>
      <vt:lpstr>       « КТО    БЫСТРЕЕ »</vt:lpstr>
      <vt:lpstr>   «  ЧЕТЫРЕХУГОЛЬНИК    С     СЕКРЕТОМ»               Какой  из  числовых   рядов     лишний?</vt:lpstr>
      <vt:lpstr>    Определит е     недостающее      число</vt:lpstr>
      <vt:lpstr>    «КОНКУРС  КАПИТАНОВ»</vt:lpstr>
      <vt:lpstr>Презентация PowerPoint</vt:lpstr>
      <vt:lpstr>   « ПОДУМАЙ  И   СООБРАЗИ!» </vt:lpstr>
      <vt:lpstr>Презентация PowerPoint</vt:lpstr>
      <vt:lpstr>       « Найди    ошибку»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игра «крестики – нолики»</dc:title>
  <dc:creator>Юра</dc:creator>
  <cp:lastModifiedBy>Валера</cp:lastModifiedBy>
  <cp:revision>98</cp:revision>
  <dcterms:created xsi:type="dcterms:W3CDTF">2012-03-18T15:59:46Z</dcterms:created>
  <dcterms:modified xsi:type="dcterms:W3CDTF">2015-10-19T17:24:22Z</dcterms:modified>
</cp:coreProperties>
</file>