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5" r:id="rId3"/>
    <p:sldId id="287" r:id="rId4"/>
    <p:sldId id="284" r:id="rId5"/>
    <p:sldId id="27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2" autoAdjust="0"/>
    <p:restoredTop sz="94660"/>
  </p:normalViewPr>
  <p:slideViewPr>
    <p:cSldViewPr snapToGrid="0">
      <p:cViewPr varScale="1">
        <p:scale>
          <a:sx n="81" d="100"/>
          <a:sy n="81" d="100"/>
        </p:scale>
        <p:origin x="34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64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555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38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967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25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379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401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206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433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297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C6134-5E3A-4274-9529-0A439F1D333F}" type="datetimeFigureOut">
              <a:rPr lang="ru-RU" smtClean="0"/>
              <a:t>14.11.2020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CECF5-8ED4-497C-90AB-AC4504BDF2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63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2%D0%B8%D0%B7%D0%B8%D1%82%D0%BD%D0%B0%D1%8F_%D0%BA%D0%B0%D1%80%D1%82%D0%BE%D1%87%D0%BA%D0%B0#%D0%92%D0%B8%D0%B4%D1%8B_%D0%B2%D0%B8%D0%B7%D0%B8%D1%82%D0%BE%D0%B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4466" y="1089733"/>
            <a:ext cx="9042070" cy="37781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(визитка)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0087" y="2175194"/>
            <a:ext cx="4139543" cy="2981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861465" y="4079178"/>
            <a:ext cx="2636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по интересам. Изготовление визитной карточки жителя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Хмао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-Югры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19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5013"/>
            <a:ext cx="10515600" cy="570195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(визитка)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носитель важной контактной информации о человеке или организации. Изготавливается из бумаги, картона или пластика небольшого формата.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имя владельца, компанию (обычно с логотипом) и контактную информацию (адрес, телефонный номер и/или адрес электронной почты). Самый популярный размер визитной карточки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90×50 мм. Визитки условно можно разделить на виды: личные (семейные),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деловые. Личные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визитки в основном используются в неформальном общении при дружеском знакомстве.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Должность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адрес в этой визитке можно опустить. Печать визитки может быть исполнена в любом стиле и разрабатываться в соответствии с индивидуальными предпочтениями владельца.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97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829" y="4868881"/>
            <a:ext cx="10837223" cy="174567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История: согласно первым упоминаниям в истории, визитки появились в Древнем Китае, между вторым и третьим веком до нашей эры. Китайские чиновники специальным указом обязывались иметь карточки на красной бумаге с написанными на них именем и занимаемой должностью. Эти визитки могут и сейчас служить образцом сдержанности и эстетичности: никаких лишних и неуместных деталей, кроме имени, фамилии и должности.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019" y="783091"/>
            <a:ext cx="4164425" cy="3034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8382" t="14153" r="7795" b="9334"/>
          <a:stretch/>
        </p:blipFill>
        <p:spPr>
          <a:xfrm>
            <a:off x="5259507" y="2303813"/>
            <a:ext cx="3819185" cy="2318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29" y="1712673"/>
            <a:ext cx="4242955" cy="2909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9188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019" y="631236"/>
            <a:ext cx="2875868" cy="2040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580" y="2902681"/>
            <a:ext cx="4139184" cy="2980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18" y="2850078"/>
            <a:ext cx="4286319" cy="30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588333" y="2025618"/>
            <a:ext cx="3194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Визитные карточки созданы в программе 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Coreldraw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931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Ресурсы: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1946" y="1398113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://ru.wikipedia.org/wiki/%D0%92%D0%B8%D0%B7%D0%B8%D1%82%D0%BD%D0%B0%D1%8F_%D0%BA%D0%B0%D1%80%D1%82%D0%BE%D1%87%D0%BA%D0%B0#%D0%92%D0%B8%D0%B4%D1%8B_%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D0%B2%D0%B8%D0%B7%D0%B8%D1%82%D0%BE%D0%BA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https://www.google.com/search?q=%D0%BF%D0%B5%D1%80%D0%B2%D1%8B%D0%B5+%D0%BA%D0%B8%D1%82%D0%B0%D0%B9%D1%81%D0%BA%D0%B8%D0%B5+%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D0%B2%D0%B8%D0%B7%D0%B8%D1%82%D0%BA%D0%B8&amp;source=lnms&amp;tbm=isch&amp;sa=X&amp;ved=2ahUKEwj-25ST54LtAhXI-aQKHX4FAAQQ_AUoAXoECAgQAw&amp;biw=1366&amp;bih=600#imgrc=8N3rD3ny-XyaXM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Личное фото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Сигаревой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З.М.</a:t>
            </a: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70569" y="5380119"/>
            <a:ext cx="3800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Сигарева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З.М.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8585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2312</TotalTime>
  <Words>229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Ресурсы: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</dc:creator>
  <cp:lastModifiedBy>Виктория</cp:lastModifiedBy>
  <cp:revision>197</cp:revision>
  <dcterms:created xsi:type="dcterms:W3CDTF">2016-10-08T08:06:28Z</dcterms:created>
  <dcterms:modified xsi:type="dcterms:W3CDTF">2020-11-13T21:28:56Z</dcterms:modified>
</cp:coreProperties>
</file>