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3F5F-3907-420B-A2EA-B09DB48FB9C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4775-85FF-45F1-A7F1-BFBE275927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3F5F-3907-420B-A2EA-B09DB48FB9C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4775-85FF-45F1-A7F1-BFBE27592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3F5F-3907-420B-A2EA-B09DB48FB9C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4775-85FF-45F1-A7F1-BFBE27592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3F5F-3907-420B-A2EA-B09DB48FB9C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4775-85FF-45F1-A7F1-BFBE27592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3F5F-3907-420B-A2EA-B09DB48FB9C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4775-85FF-45F1-A7F1-BFBE275927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3F5F-3907-420B-A2EA-B09DB48FB9C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4775-85FF-45F1-A7F1-BFBE27592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3F5F-3907-420B-A2EA-B09DB48FB9C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4775-85FF-45F1-A7F1-BFBE27592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3F5F-3907-420B-A2EA-B09DB48FB9C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74775-85FF-45F1-A7F1-BFBE2759271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3F5F-3907-420B-A2EA-B09DB48FB9C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4775-85FF-45F1-A7F1-BFBE27592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3F5F-3907-420B-A2EA-B09DB48FB9C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0B74775-85FF-45F1-A7F1-BFBE27592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9BB3F5F-3907-420B-A2EA-B09DB48FB9C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4775-85FF-45F1-A7F1-BFBE27592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9BB3F5F-3907-420B-A2EA-B09DB48FB9C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0B74775-85FF-45F1-A7F1-BFBE2759271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9064" y="357166"/>
            <a:ext cx="7929150" cy="4143404"/>
          </a:xfrm>
        </p:spPr>
        <p:txBody>
          <a:bodyPr>
            <a:normAutofit/>
          </a:bodyPr>
          <a:lstStyle/>
          <a:p>
            <a:r>
              <a:rPr lang="ru-RU" dirty="0" smtClean="0"/>
              <a:t>Источники загрязнения водоемов Калининградской области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33050" y="4214818"/>
            <a:ext cx="8068040" cy="1571636"/>
          </a:xfrm>
        </p:spPr>
        <p:txBody>
          <a:bodyPr/>
          <a:lstStyle/>
          <a:p>
            <a:r>
              <a:rPr lang="ru-RU" dirty="0" smtClean="0"/>
              <a:t>Выполнила работу </a:t>
            </a:r>
          </a:p>
          <a:p>
            <a:r>
              <a:rPr lang="ru-RU" dirty="0" smtClean="0"/>
              <a:t>Ученица 3 класса «А»</a:t>
            </a:r>
          </a:p>
          <a:p>
            <a:r>
              <a:rPr lang="ru-RU" dirty="0" smtClean="0"/>
              <a:t>Ботнева Полина</a:t>
            </a:r>
          </a:p>
          <a:p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Загрязнение воды в результате работы порта</a:t>
            </a:r>
            <a:endParaRPr lang="ru-RU" sz="32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kaliningrad_por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117" r="16117"/>
          <a:stretch>
            <a:fillRect/>
          </a:stretch>
        </p:blipFill>
        <p:spPr>
          <a:xfrm>
            <a:off x="571472" y="1019907"/>
            <a:ext cx="4608956" cy="460895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230108" cy="266348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Высокое содержание нефтепродуктов в воде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Выбросы в реку </a:t>
            </a:r>
            <a:r>
              <a:rPr lang="ru-RU" sz="3200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Преголь</a:t>
            </a:r>
            <a: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вредных веществ</a:t>
            </a:r>
            <a:endParaRPr lang="ru-RU" sz="32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800x600_48713_reka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500" r="12500"/>
          <a:stretch>
            <a:fillRect/>
          </a:stretch>
        </p:blipFill>
        <p:spPr>
          <a:xfrm>
            <a:off x="413881" y="1019906"/>
            <a:ext cx="4766547" cy="4766547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Массовая потеря кислорода в воде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56732" y="571481"/>
            <a:ext cx="3053868" cy="171451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Загрязнение водоемов людьми</a:t>
            </a:r>
            <a:endParaRPr lang="ru-RU" sz="32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nformation_items_623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667" r="16667"/>
          <a:stretch>
            <a:fillRect/>
          </a:stretch>
        </p:blipFill>
        <p:spPr>
          <a:xfrm>
            <a:off x="428596" y="1019907"/>
            <a:ext cx="4751832" cy="475183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301546" cy="266348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Засоряет окружающую среду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56732" y="571481"/>
            <a:ext cx="3053868" cy="185738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Загрязнение воды сельским хозяйством</a:t>
            </a:r>
            <a:endParaRPr lang="ru-RU" sz="32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age09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4645" r="24645"/>
          <a:stretch>
            <a:fillRect/>
          </a:stretch>
        </p:blipFill>
        <p:spPr>
          <a:xfrm>
            <a:off x="413881" y="1019906"/>
            <a:ext cx="4766547" cy="4766547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556734" y="2998764"/>
            <a:ext cx="3015794" cy="328775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Большое количество вредных частиц в воде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071678"/>
            <a:ext cx="7358114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104</TotalTime>
  <Words>57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Источники загрязнения водоемов Калининградской области</vt:lpstr>
      <vt:lpstr>Загрязнение воды в результате работы порта</vt:lpstr>
      <vt:lpstr>Выбросы в реку Преголь вредных веществ</vt:lpstr>
      <vt:lpstr>Загрязнение водоемов людьми</vt:lpstr>
      <vt:lpstr>Загрязнение воды сельским хозяйством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2015-10-26T19:53:33Z</dcterms:created>
  <dcterms:modified xsi:type="dcterms:W3CDTF">2015-10-26T21:38:21Z</dcterms:modified>
</cp:coreProperties>
</file>