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316" r:id="rId3"/>
    <p:sldId id="288" r:id="rId4"/>
    <p:sldId id="291" r:id="rId5"/>
    <p:sldId id="294" r:id="rId6"/>
    <p:sldId id="314" r:id="rId7"/>
    <p:sldId id="297" r:id="rId8"/>
    <p:sldId id="298" r:id="rId9"/>
    <p:sldId id="305" r:id="rId10"/>
    <p:sldId id="308" r:id="rId11"/>
    <p:sldId id="311" r:id="rId12"/>
    <p:sldId id="30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3"/>
  </p:normalViewPr>
  <p:slideViewPr>
    <p:cSldViewPr snapToGrid="0"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gi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3568" y="1052736"/>
            <a:ext cx="7772400" cy="1470025"/>
          </a:xfrm>
        </p:spPr>
        <p:txBody>
          <a:bodyPr/>
          <a:lstStyle>
            <a:lvl1pPr>
              <a:defRPr b="1" baseline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МЫ ЗА ЗДОРОВЫЙ </a:t>
            </a:r>
            <a:br>
              <a:rPr lang="ru-RU" dirty="0" smtClean="0"/>
            </a:br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492875"/>
            <a:ext cx="2771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t>14.11.20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t>14.11.20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 descr="4bb97ff07cc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479739" y="927100"/>
            <a:ext cx="2664261" cy="533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5110753ae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7978"/>
            <a:ext cx="9144000" cy="6802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4508500"/>
            <a:ext cx="7110413" cy="1260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499" y="3111500"/>
            <a:ext cx="7161213" cy="12954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banner_alarm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1852464" cy="18524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863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" name="Рисунок 9" descr="animashki-deti-709_thumb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06468" y="4533900"/>
            <a:ext cx="1697782" cy="1890712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t>14.11.20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t>14.11.20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t>14.11.20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t>14.11.20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 Образец текста</a:t>
            </a:r>
          </a:p>
          <a:p>
            <a:pPr lvl="1"/>
            <a:r>
              <a:rPr lang="ru-RU" dirty="0" smtClean="0"/>
              <a:t> Второй уровень</a:t>
            </a:r>
          </a:p>
          <a:p>
            <a:pPr lvl="2"/>
            <a:r>
              <a:rPr lang="ru-RU" dirty="0" smtClean="0"/>
              <a:t> 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361856" y="6500367"/>
            <a:ext cx="2746648" cy="313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Классный час </a:t>
            </a:r>
            <a:br>
              <a:rPr lang="ru-RU" dirty="0" smtClean="0"/>
            </a:br>
            <a:r>
              <a:rPr lang="ru-RU" dirty="0" smtClean="0"/>
              <a:t>«Здоровому всё </a:t>
            </a:r>
            <a:r>
              <a:rPr lang="mr-IN" dirty="0" smtClean="0"/>
              <a:t>–</a:t>
            </a:r>
            <a:r>
              <a:rPr lang="ru-RU" dirty="0" smtClean="0"/>
              <a:t> здорово»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8" y="2743200"/>
            <a:ext cx="3307556" cy="2404269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.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Автор: Афанасьева Н.С.</a:t>
            </a:r>
          </a:p>
          <a:p>
            <a:pPr marL="0" indent="0" algn="r">
              <a:buNone/>
            </a:pPr>
            <a:r>
              <a:rPr lang="ru-RU" dirty="0" smtClean="0"/>
              <a:t>Учитель начальных классов,</a:t>
            </a:r>
          </a:p>
          <a:p>
            <a:pPr marL="0" indent="0" algn="r">
              <a:buNone/>
            </a:pPr>
            <a:r>
              <a:rPr lang="ru-RU" dirty="0" smtClean="0"/>
              <a:t>ГБОУ «РЦО»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634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350" y="825500"/>
            <a:ext cx="4743450" cy="4375150"/>
          </a:xfrm>
          <a:prstGeom prst="rect">
            <a:avLst/>
          </a:prstGeom>
        </p:spPr>
      </p:pic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7" y="1528762"/>
            <a:ext cx="2667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16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857626" y="4157662"/>
            <a:ext cx="685800" cy="249237"/>
          </a:xfrm>
        </p:spPr>
        <p:txBody>
          <a:bodyPr>
            <a:normAutofit fontScale="55000" lnSpcReduction="20000"/>
          </a:bodyPr>
          <a:lstStyle/>
          <a:p>
            <a:r>
              <a:rPr lang="ru-RU"/>
              <a:t>.</a:t>
            </a: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150" y="3043238"/>
            <a:ext cx="3676650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67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Будьте здоровы!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647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Строим дом своего здоровья</a:t>
            </a:r>
            <a:endParaRPr lang="ru-RU" dirty="0"/>
          </a:p>
        </p:txBody>
      </p:sp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300" y="1778000"/>
            <a:ext cx="2552700" cy="328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961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Режим дня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325" y="2110581"/>
            <a:ext cx="2717800" cy="3505200"/>
          </a:xfrm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Чтоб </a:t>
            </a:r>
            <a:r>
              <a:rPr lang="ru-RU" dirty="0"/>
              <a:t>здоровье сохранить,</a:t>
            </a:r>
            <a:br>
              <a:rPr lang="ru-RU" dirty="0"/>
            </a:br>
            <a:r>
              <a:rPr lang="ru-RU" dirty="0"/>
              <a:t>Организм свой укрепить,</a:t>
            </a:r>
            <a:br>
              <a:rPr lang="ru-RU" dirty="0"/>
            </a:br>
            <a:r>
              <a:rPr lang="ru-RU" dirty="0"/>
              <a:t>Знает вся моя семья </a:t>
            </a:r>
            <a:r>
              <a:rPr lang="ru-RU" dirty="0" smtClean="0"/>
              <a:t>—Очень </a:t>
            </a:r>
            <a:r>
              <a:rPr lang="ru-RU" dirty="0"/>
              <a:t>важен </a:t>
            </a:r>
            <a:r>
              <a:rPr lang="ru-RU" b="1" dirty="0"/>
              <a:t>(режим дня).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498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питания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826" y="1387475"/>
            <a:ext cx="6103522" cy="4525963"/>
          </a:xfrm>
        </p:spPr>
      </p:pic>
    </p:spTree>
    <p:extLst>
      <p:ext uri="{BB962C8B-B14F-4D97-AF65-F5344CB8AC3E}">
        <p14:creationId xmlns:p14="http://schemas.microsoft.com/office/powerpoint/2010/main" val="772416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37" y="1738313"/>
            <a:ext cx="2717800" cy="3505200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462" y="1146175"/>
            <a:ext cx="4743451" cy="409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62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Личная гигиена</a:t>
            </a:r>
            <a:endParaRPr lang="ru-RU" dirty="0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900" y="1079500"/>
            <a:ext cx="5651500" cy="469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383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Личная гигиена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.</a:t>
            </a:r>
            <a:endParaRPr lang="ru-RU" sz="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781" y="2174875"/>
            <a:ext cx="2667000" cy="34290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35113"/>
            <a:ext cx="4041775" cy="45910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Чтобы быть здоровым,</a:t>
            </a:r>
          </a:p>
          <a:p>
            <a:pPr marL="0" indent="0">
              <a:buNone/>
            </a:pPr>
            <a:r>
              <a:rPr lang="ru-RU" sz="2800" dirty="0"/>
              <a:t>с</a:t>
            </a:r>
            <a:r>
              <a:rPr lang="ru-RU" sz="2800" dirty="0" smtClean="0"/>
              <a:t>ильным,</a:t>
            </a:r>
          </a:p>
          <a:p>
            <a:pPr marL="0" indent="0">
              <a:buNone/>
            </a:pPr>
            <a:r>
              <a:rPr lang="ru-RU" sz="2800" dirty="0" smtClean="0"/>
              <a:t>Мой лицо и руки с мылом.</a:t>
            </a:r>
          </a:p>
          <a:p>
            <a:pPr marL="0" indent="0">
              <a:buNone/>
            </a:pPr>
            <a:r>
              <a:rPr lang="ru-RU" sz="2800" dirty="0" smtClean="0"/>
              <a:t>Будь аккуратен, забудь лень!</a:t>
            </a:r>
          </a:p>
          <a:p>
            <a:pPr marL="0" indent="0">
              <a:buNone/>
            </a:pPr>
            <a:r>
              <a:rPr lang="ru-RU" sz="2800" dirty="0" smtClean="0"/>
              <a:t>Чисти зубы каждый день!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4495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привычки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494" y="2174875"/>
            <a:ext cx="2667000" cy="342900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9" y="1535112"/>
            <a:ext cx="4625206" cy="3636963"/>
          </a:xfrm>
        </p:spPr>
      </p:pic>
    </p:spTree>
    <p:extLst>
      <p:ext uri="{BB962C8B-B14F-4D97-AF65-F5344CB8AC3E}">
        <p14:creationId xmlns:p14="http://schemas.microsoft.com/office/powerpoint/2010/main" val="2070252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Движение</a:t>
            </a:r>
            <a:endParaRPr lang="ru-RU" dirty="0"/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3" y="1900238"/>
            <a:ext cx="2667000" cy="3429000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313" y="1544638"/>
            <a:ext cx="5210175" cy="365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567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2172</TotalTime>
  <Words>70</Words>
  <Application>Microsoft Macintosh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Courier New</vt:lpstr>
      <vt:lpstr>Arial</vt:lpstr>
      <vt:lpstr>Calibri</vt:lpstr>
      <vt:lpstr>Times New Roman</vt:lpstr>
      <vt:lpstr>Wingdings</vt:lpstr>
      <vt:lpstr>Тема Office</vt:lpstr>
      <vt:lpstr>Классный час  «Здоровому всё – здорово»</vt:lpstr>
      <vt:lpstr>Строим дом своего здоровья</vt:lpstr>
      <vt:lpstr>Режим дня</vt:lpstr>
      <vt:lpstr>Правила питания</vt:lpstr>
      <vt:lpstr>Презентация PowerPoint</vt:lpstr>
      <vt:lpstr>Личная гигиена</vt:lpstr>
      <vt:lpstr>Личная гигиена</vt:lpstr>
      <vt:lpstr>Полезные привычки</vt:lpstr>
      <vt:lpstr>Движение</vt:lpstr>
      <vt:lpstr>Презентация PowerPoint</vt:lpstr>
      <vt:lpstr>.</vt:lpstr>
      <vt:lpstr>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Зандакова</dc:creator>
  <cp:lastModifiedBy>Пользователь Microsoft Office</cp:lastModifiedBy>
  <cp:revision>61</cp:revision>
  <dcterms:created xsi:type="dcterms:W3CDTF">2014-08-01T19:25:21Z</dcterms:created>
  <dcterms:modified xsi:type="dcterms:W3CDTF">2020-11-14T02:00:18Z</dcterms:modified>
</cp:coreProperties>
</file>