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5DE0D-FBF2-4D10-89F1-243D721DFBA1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1803B-5014-4B7F-83C8-D5C10764B6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5DE0D-FBF2-4D10-89F1-243D721DFBA1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1803B-5014-4B7F-83C8-D5C10764B6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5DE0D-FBF2-4D10-89F1-243D721DFBA1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1803B-5014-4B7F-83C8-D5C10764B6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5DE0D-FBF2-4D10-89F1-243D721DFBA1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1803B-5014-4B7F-83C8-D5C10764B6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5DE0D-FBF2-4D10-89F1-243D721DFBA1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1803B-5014-4B7F-83C8-D5C10764B6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5DE0D-FBF2-4D10-89F1-243D721DFBA1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1803B-5014-4B7F-83C8-D5C10764B6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5DE0D-FBF2-4D10-89F1-243D721DFBA1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1803B-5014-4B7F-83C8-D5C10764B6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5DE0D-FBF2-4D10-89F1-243D721DFBA1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1803B-5014-4B7F-83C8-D5C10764B6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5DE0D-FBF2-4D10-89F1-243D721DFBA1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1803B-5014-4B7F-83C8-D5C10764B6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5DE0D-FBF2-4D10-89F1-243D721DFBA1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1803B-5014-4B7F-83C8-D5C10764B6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5DE0D-FBF2-4D10-89F1-243D721DFBA1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1803B-5014-4B7F-83C8-D5C10764B6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D5DE0D-FBF2-4D10-89F1-243D721DFBA1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F1803B-5014-4B7F-83C8-D5C10764B66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кар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9943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357422" y="928670"/>
            <a:ext cx="5000660" cy="76944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accent2"/>
                </a:solidFill>
              </a:rPr>
              <a:t>Презентация</a:t>
            </a:r>
            <a:endParaRPr lang="ru-RU" sz="4400" b="1" dirty="0">
              <a:solidFill>
                <a:schemeClr val="accent2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821966" y="6396335"/>
            <a:ext cx="5322034" cy="46166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400" b="1" dirty="0" smtClean="0"/>
              <a:t>воспитателя мл. группы Грудиной А.В.</a:t>
            </a:r>
            <a:endParaRPr lang="ru-RU" sz="2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https://ds05.infourok.ru/uploads/ex/11b9/00089d38-be335279/img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00042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ru-RU" sz="3200" dirty="0" smtClean="0"/>
              <a:t>Чтоб здоровым быть сполна</a:t>
            </a:r>
            <a:br>
              <a:rPr lang="ru-RU" sz="3200" dirty="0" smtClean="0"/>
            </a:br>
            <a:r>
              <a:rPr lang="ru-RU" sz="3200" dirty="0" smtClean="0"/>
              <a:t>Физкультура всем нужна,</a:t>
            </a:r>
            <a:br>
              <a:rPr lang="ru-RU" sz="3200" dirty="0" smtClean="0"/>
            </a:br>
            <a:r>
              <a:rPr lang="ru-RU" sz="3200" dirty="0" smtClean="0"/>
              <a:t>Для начала по порядку – </a:t>
            </a:r>
            <a:br>
              <a:rPr lang="ru-RU" sz="3200" dirty="0" smtClean="0"/>
            </a:br>
            <a:r>
              <a:rPr lang="ru-RU" sz="3200" dirty="0" smtClean="0"/>
              <a:t>Утром сделаем зарядку!</a:t>
            </a:r>
            <a:endParaRPr lang="ru-RU" sz="3200" dirty="0"/>
          </a:p>
        </p:txBody>
      </p:sp>
      <p:pic>
        <p:nvPicPr>
          <p:cNvPr id="4" name="Рисунок 3" descr="20201102_08270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5400000">
            <a:off x="4857756" y="857228"/>
            <a:ext cx="4572000" cy="3429000"/>
          </a:xfrm>
          <a:prstGeom prst="rect">
            <a:avLst/>
          </a:prstGeom>
        </p:spPr>
      </p:pic>
      <p:pic>
        <p:nvPicPr>
          <p:cNvPr id="5" name="Рисунок 4" descr="20201102_082610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 rot="5400000">
            <a:off x="325933" y="2620859"/>
            <a:ext cx="4563077" cy="3911207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Руки с мылом надо мыть,</a:t>
            </a:r>
            <a:br>
              <a:rPr lang="ru-RU" sz="3600" dirty="0" smtClean="0"/>
            </a:br>
            <a:r>
              <a:rPr lang="ru-RU" sz="3600" dirty="0" smtClean="0"/>
              <a:t>Чтоб здоровенькими быть!</a:t>
            </a:r>
            <a:endParaRPr lang="ru-RU" sz="3600" dirty="0"/>
          </a:p>
        </p:txBody>
      </p:sp>
      <p:pic>
        <p:nvPicPr>
          <p:cNvPr id="4" name="Рисунок 3" descr="20201102_082948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5400000">
            <a:off x="-381035" y="2190718"/>
            <a:ext cx="5334037" cy="4000528"/>
          </a:xfrm>
          <a:prstGeom prst="rect">
            <a:avLst/>
          </a:prstGeom>
        </p:spPr>
      </p:pic>
      <p:pic>
        <p:nvPicPr>
          <p:cNvPr id="5" name="Рисунок 4" descr="20201102_08332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5400000">
            <a:off x="4134447" y="2294925"/>
            <a:ext cx="5214942" cy="3911207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Ротик шире открывай,</a:t>
            </a:r>
            <a:br>
              <a:rPr lang="ru-RU" sz="3600" dirty="0" smtClean="0"/>
            </a:br>
            <a:r>
              <a:rPr lang="ru-RU" sz="3600" dirty="0" smtClean="0"/>
              <a:t>Кушай молча, не болтай!</a:t>
            </a:r>
            <a:endParaRPr lang="ru-RU" sz="3600" dirty="0"/>
          </a:p>
        </p:txBody>
      </p:sp>
      <p:pic>
        <p:nvPicPr>
          <p:cNvPr id="4" name="Рисунок 3" descr="20201102_083414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 rot="5400000">
            <a:off x="285720" y="2500306"/>
            <a:ext cx="4857760" cy="3857628"/>
          </a:xfrm>
          <a:prstGeom prst="rect">
            <a:avLst/>
          </a:prstGeom>
        </p:spPr>
      </p:pic>
      <p:pic>
        <p:nvPicPr>
          <p:cNvPr id="5" name="Рисунок 4" descr="20201109_12282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5400000">
            <a:off x="4250533" y="2607467"/>
            <a:ext cx="4857752" cy="3643314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0201109_122539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 rot="5400000">
            <a:off x="-464380" y="1607331"/>
            <a:ext cx="5500726" cy="3571899"/>
          </a:xfrm>
          <a:prstGeom prst="rect">
            <a:avLst/>
          </a:prstGeom>
        </p:spPr>
      </p:pic>
      <p:pic>
        <p:nvPicPr>
          <p:cNvPr id="5" name="Рисунок 4" descr="20201109_123055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 rot="5400000">
            <a:off x="3143256" y="2000224"/>
            <a:ext cx="5357818" cy="264320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20200902_101948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0201102_124757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 rot="5400000">
            <a:off x="-428648" y="642930"/>
            <a:ext cx="6858000" cy="557214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857884" y="285728"/>
            <a:ext cx="307183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Мы спокойно отдыхаем,</a:t>
            </a:r>
            <a:br>
              <a:rPr lang="ru-RU" sz="2800" dirty="0" smtClean="0"/>
            </a:br>
            <a:r>
              <a:rPr lang="ru-RU" sz="2800" dirty="0" smtClean="0"/>
              <a:t>Сном волшебным засыпаем!</a:t>
            </a:r>
            <a:endParaRPr lang="ru-RU" sz="2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Подвижные игры!</a:t>
            </a:r>
            <a:endParaRPr lang="ru-RU" dirty="0"/>
          </a:p>
        </p:txBody>
      </p:sp>
      <p:pic>
        <p:nvPicPr>
          <p:cNvPr id="1026" name="Picture 2" descr="http://ds5ishim.ru/sites/default/files/blocks/game-vector-172773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3108" y="1545621"/>
            <a:ext cx="4929190" cy="53123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29</Words>
  <Application>Microsoft Office PowerPoint</Application>
  <PresentationFormat>Экран (4:3)</PresentationFormat>
  <Paragraphs>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Чтоб здоровым быть сполна Физкультура всем нужна, Для начала по порядку –  Утром сделаем зарядку!</vt:lpstr>
      <vt:lpstr>Руки с мылом надо мыть, Чтоб здоровенькими быть!</vt:lpstr>
      <vt:lpstr>Ротик шире открывай, Кушай молча, не болтай!</vt:lpstr>
      <vt:lpstr>Слайд 6</vt:lpstr>
      <vt:lpstr>Слайд 7</vt:lpstr>
      <vt:lpstr>Слайд 8</vt:lpstr>
      <vt:lpstr>Подвижные игры!</vt:lpstr>
      <vt:lpstr>Слайд 10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3</cp:revision>
  <dcterms:created xsi:type="dcterms:W3CDTF">2020-11-14T15:01:41Z</dcterms:created>
  <dcterms:modified xsi:type="dcterms:W3CDTF">2020-11-14T15:30:49Z</dcterms:modified>
</cp:coreProperties>
</file>