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10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62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832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899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968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81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912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780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374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58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952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97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962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622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99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381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24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23C0BE7-C9FF-498B-8C59-4F9A0CC72386}" type="datetimeFigureOut">
              <a:rPr lang="ru-RU" smtClean="0"/>
              <a:t>сб 07.11.20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B198F8-AAEB-422A-8CB1-EB1B9583D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38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3162" y="586244"/>
            <a:ext cx="9849376" cy="927246"/>
          </a:xfrm>
        </p:spPr>
        <p:txBody>
          <a:bodyPr/>
          <a:lstStyle/>
          <a:p>
            <a:r>
              <a:rPr lang="ru-RU" sz="2000" b="1" cap="all" dirty="0"/>
              <a:t>18 НОЯБРЯ 2020 Г. ВСЕРОССИЙСКАЯ НАУЧНО-ПРАКТИЧЕСКАЯ КОНФЕРЕНЦИЯ «СОЦИАЛИЗАЦИЯ ДЕТЕЙ РАННЕГО И ДОШКОЛЬНОГО ВОЗРАСТА В УСЛОВИЯХ РАСШИРЯЮЩЕГОСЯ СОЦИАЛЬНОГО ПАРТНЕРСТВА ДОО»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</a:t>
            </a:r>
            <a:r>
              <a:rPr lang="ru-RU" dirty="0" err="1" smtClean="0"/>
              <a:t>Гбдоу</a:t>
            </a:r>
            <a:r>
              <a:rPr lang="ru-RU" dirty="0" smtClean="0"/>
              <a:t> детский сад №39 петроградского района Никитина виктория Владимировна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gray">
          <a:xfrm>
            <a:off x="375082" y="2078712"/>
            <a:ext cx="10385404" cy="20360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dirty="0" smtClean="0"/>
              <a:t>Открытость ДОУ как необходимое условие социализации личности ребенка-дошкольника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69474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Новая философия взаимодействия ДОУ и семьи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024" y="2475185"/>
            <a:ext cx="11982976" cy="422515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поэтому и появилась в дошкольном образовании </a:t>
            </a:r>
            <a:r>
              <a:rPr lang="ru-RU" b="1" dirty="0"/>
              <a:t>новая философия взаимодействия дошкольного учреждения с </a:t>
            </a:r>
            <a:r>
              <a:rPr lang="ru-RU" b="1" dirty="0" smtClean="0"/>
              <a:t>семьей, в</a:t>
            </a:r>
            <a:r>
              <a:rPr lang="ru-RU" dirty="0" smtClean="0"/>
              <a:t> </a:t>
            </a:r>
            <a:r>
              <a:rPr lang="ru-RU" dirty="0"/>
              <a:t>основе </a:t>
            </a:r>
            <a:r>
              <a:rPr lang="ru-RU" dirty="0" smtClean="0"/>
              <a:t>которой лежит </a:t>
            </a:r>
            <a:r>
              <a:rPr lang="ru-RU" dirty="0"/>
              <a:t>идея о том, что за воспитание детей несут ответственность родители, а все остальные социальные институты призваны поддержать и дополнить их воспитательную </a:t>
            </a:r>
            <a:r>
              <a:rPr lang="ru-RU" dirty="0" smtClean="0"/>
              <a:t>деятельность. Признание </a:t>
            </a:r>
            <a:r>
              <a:rPr lang="ru-RU" dirty="0"/>
              <a:t>приоритета семейного воспитания требует нового отношения к семье и новых форм работы с семьями со стороны дошкольного учреждения. Новизна таких отношений определяется понятиями «сотрудничество» и «взаимодействие».</a:t>
            </a:r>
          </a:p>
          <a:p>
            <a:r>
              <a:rPr lang="ru-RU" i="1" dirty="0"/>
              <a:t>Сотрудничество </a:t>
            </a:r>
            <a:r>
              <a:rPr lang="ru-RU" dirty="0"/>
              <a:t>– общение «на равных», где никому не принадлежит привилегия указывать, контролировать, оценивать.</a:t>
            </a:r>
          </a:p>
          <a:p>
            <a:r>
              <a:rPr lang="ru-RU" i="1" dirty="0"/>
              <a:t>Взаимодействия</a:t>
            </a:r>
            <a:r>
              <a:rPr lang="ru-RU" dirty="0"/>
              <a:t> – представляет собой способ организации совместной деятельности, которая осуществляется на основании социальной перцепции и с помощью общения.</a:t>
            </a:r>
          </a:p>
          <a:p>
            <a:r>
              <a:rPr lang="ru-RU" dirty="0"/>
              <a:t>Необходимо стремиться к </a:t>
            </a:r>
            <a:r>
              <a:rPr lang="ru-RU" i="1" dirty="0"/>
              <a:t>поддерживающему</a:t>
            </a:r>
            <a:r>
              <a:rPr lang="ru-RU" dirty="0"/>
              <a:t> взаимодействию педагогов с родителями, которое обеспечивает решение тактических, ближайших задач воспитания и социализации ребенка в обновляющемся обществе, а также к </a:t>
            </a:r>
            <a:r>
              <a:rPr lang="ru-RU" i="1" dirty="0"/>
              <a:t>конструктивному</a:t>
            </a:r>
            <a:r>
              <a:rPr lang="ru-RU" dirty="0"/>
              <a:t> взаимодействию, позволяющему снизить уровень невротизации ребенка в условиях общественного воспитания и обеспечивающему глубинные связи между детским садом и семьей.</a:t>
            </a:r>
          </a:p>
          <a:p>
            <a:r>
              <a:rPr lang="ru-RU" dirty="0" smtClean="0"/>
              <a:t>Если взаимодействие осуществляется в условиях открытости обеих сторон, когда не ущемляется ничья свобода, оно служит проявлению истинных отношений. Когда же взаимодействие протекает в условиях подавления одного человека другим, оно способно маскировать истинные отношения. Главный момент в контексте «семья – дошкольное учреждение» – </a:t>
            </a:r>
            <a:r>
              <a:rPr lang="ru-RU" i="1" dirty="0" smtClean="0"/>
              <a:t>личностное взаимодействие педагога и родителей</a:t>
            </a:r>
            <a:r>
              <a:rPr lang="ru-RU" dirty="0" smtClean="0"/>
              <a:t> в процессе воспитания ребенка. Перейти к новым формам отношений родителей и педагогов возможно только в рамках открытости дошкольного учреждения.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167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Открытость ДОУ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196" y="2256659"/>
            <a:ext cx="11835831" cy="2441465"/>
          </a:xfrm>
        </p:spPr>
        <p:txBody>
          <a:bodyPr/>
          <a:lstStyle/>
          <a:p>
            <a:r>
              <a:rPr lang="ru-RU" dirty="0"/>
              <a:t>Реализовать открытость ДОУ «внутрь» – это означает сделать воспитательный процесс более свободным, гибким, дифференцированным, </a:t>
            </a:r>
            <a:r>
              <a:rPr lang="ru-RU" dirty="0" err="1"/>
              <a:t>гуманизировать</a:t>
            </a:r>
            <a:r>
              <a:rPr lang="ru-RU" dirty="0"/>
              <a:t> отношения между детьми, педагогами и родителями.</a:t>
            </a:r>
          </a:p>
          <a:p>
            <a:r>
              <a:rPr lang="ru-RU" dirty="0"/>
              <a:t>Открытость детского сада «наружу» означает, что детский сад открыт влиянию микросоциума и сам оказывает влияние на воспитательные процессы в семье, оказывать помощь родителям в тех или иных педагогических затруднениях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http://www.dszasechnoe.ru/media/fckeditor_storage/8351a45fcdacadf741148bfef648c47d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055" y="4237489"/>
            <a:ext cx="4730201" cy="243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620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753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Социализация ребенка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382" y="2256658"/>
            <a:ext cx="11741239" cy="264641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Первые годы жизни – это критически важный период для социального, интеллектуального и личностного развития. Именно в детском возрасте у человека формируется самосознание и закладываются первые представления о самом себе, образуются устойчивые формы межличностного взаимодействия, моральные и социальные нормы.</a:t>
            </a:r>
          </a:p>
          <a:p>
            <a:r>
              <a:rPr lang="ru-RU" dirty="0"/>
              <a:t>В детском возрасте огромное влияние на процесс социализации оказывают агенты социализации, то есть лица, с которыми у ребенка происходит непосредственное взаимодействие. </a:t>
            </a:r>
            <a:endParaRPr lang="ru-RU" dirty="0" smtClean="0"/>
          </a:p>
          <a:p>
            <a:r>
              <a:rPr lang="ru-RU" dirty="0"/>
              <a:t>Важным фактором в воспитании и развитии ребенка, в приобретении им социального опыта является семья (как один из институтов социализации). Ребенок в семье учится общению, приобретает первый социальный опыт, учится социальному ориентированию. Детский сад в свою очередь является одним из основных институтов социализации.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https://pbs.twimg.com/profile_banners/915913444108439553/1507694939/1500x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683" y="4776951"/>
            <a:ext cx="6243146" cy="208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707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и детский сад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35486"/>
            <a:ext cx="7330966" cy="420720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процессе социализации ребёнка необходимо обучать нормам и правилам поведения, эмоциональному реагированию на различные ситуации, способам проявления и переживания различных чувств. Ребенок постепенно усваивает, каким образом познавать окружающий природный и социальный мир, как организовать свой быт, каких морально-этических ориентиров придерживаться, как эффективно участвовать в межличностном общении и совместной деятельности. Важно, чтобы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-образовательный процесс в дошкольном образовательном учреждении охватывал основные виды социализации ребёнка (естественно-культурного, социально-культурного, социально-психологического и т.д.) и задавал начальные условия для полной и успешной социализации личности в будущем, необходимо организовать условия вхождения ребёнка в систему социальных отношений как компонента этой системы, т.е. ребёнок должен стать частью социума.</a:t>
            </a:r>
          </a:p>
          <a:p>
            <a:r>
              <a:rPr lang="ru-RU" dirty="0"/>
              <a:t>Для того, чтобы эти условия полноценно выполнялись и приносили ощутимый результат, ДОУ необходимо поддерживать и развивать взаимосвязь с родителями, семьей ребенка. Семья, как один из главных социальных институтов для социализации дошкольника, должна быть непосредственно взаимосвязана с ДОУ. </a:t>
            </a:r>
            <a:endParaRPr lang="ru-RU" dirty="0"/>
          </a:p>
        </p:txBody>
      </p:sp>
      <p:pic>
        <p:nvPicPr>
          <p:cNvPr id="2050" name="Picture 2" descr="https://thumbs.dreamstime.com/b/%D0%BC%D0%BB%D0%B0%D0%B4%D0%B5%D0%BD%D1%86%D1%8B-%D0%B8%D0%B3%D1%80%D0%B0%D1%8E%D1%82-%D0%B8-%D0%B8%D1%85-%D0%BC%D0%B0%D1%82%D0%B5%D1%80%D0%B8-%D1%81%D0%B2%D1%8F%D0%B7%D1%8B%D0%B2%D0%B0%D1%8E%D1%82-%D0%B2-%D0%B8%D0%B3%D1%80%D0%BE%D0%B2%D0%BE%D0%B9-1356818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966" y="2860948"/>
            <a:ext cx="4737378" cy="315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680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социализации в ДОУ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1090" y="2303954"/>
            <a:ext cx="6668670" cy="441215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Устанавливая взаимоотношения с семьей, дошкольное образовательное учреждение создает условия для полноценного процесса социализации ребенка-дошкольника. Если семья ребенка будет принимать непосредственное участие в воспитании и развитии своего ребенка, с помощью дошкольного учреждения, то ребенок будет развит социально и как личность. </a:t>
            </a:r>
          </a:p>
          <a:p>
            <a:r>
              <a:rPr lang="ru-RU" dirty="0"/>
              <a:t>Понятие полноценной и успешной «социализация» связано с такими понятиями, как «воспитание», «обучение», «образование», «развитие личности». Процесс социализации осуществляется посредством целенаправленного воспитания, обучения и случайных социальных воздействий в деятельности и общении. Социализация протекает как стихийный (социальная ситуация развития) или специально организованный (педагогическая ситуация) процесс. Каждый по-своему определяет качество деятельности субъектов социализации, характер их взаимодействия в детско-взрослом сообществе, основные культурные и личностные приобретения человека.</a:t>
            </a:r>
          </a:p>
          <a:p>
            <a:endParaRPr lang="ru-RU" dirty="0"/>
          </a:p>
        </p:txBody>
      </p:sp>
      <p:pic>
        <p:nvPicPr>
          <p:cNvPr id="3074" name="Picture 2" descr="http://www.lipetsk.ru/upload/iblock/be4/be4958c33c2aa774381b318c39ce7c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8" y="2490732"/>
            <a:ext cx="4561837" cy="304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405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Отличие воспитания от стихийной социализации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17531"/>
            <a:ext cx="7697369" cy="465082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Воспитание как контролируемая социализация отличается от стихийной социализации по трем параметрам.</a:t>
            </a:r>
          </a:p>
          <a:p>
            <a:r>
              <a:rPr lang="ru-RU" dirty="0"/>
              <a:t>Во-первых, стихийная социализация – процесс непреднамеренных взаимодействий и взаимовлияний. В основе воспитания лежит социальное действие. Во-вторых, стихийная социализация – процесс непрерывный, так как ребенок постоянно взаимодействует с социумом. Воспитание – процесс дискретный (прерывный), так как оно ограничено местом и временем. В-третьих, стихийная социализация имеет целостный характер. Воспитание – процесс частичный. Это определяется тем, что человека воспитывает семья, религиозные и воспитательные организации, определенные группы людей, контркультурные организации – все они имеют несовпадающие задачи, цели, средства и результаты воспитания.</a:t>
            </a:r>
          </a:p>
          <a:p>
            <a:r>
              <a:rPr lang="ru-RU" dirty="0"/>
              <a:t>Воспитание – часть социализации – целенаправленная и социально контролируемая социализация, является своеобразным механизмом ускорения. Воспитание является процессом целенаправленного влияния, имеющего целью накопление ребенком необходимого для жизни в обществе социального опыта и формирования у ребенка системы ценностей. В узком смысле воспитание – целенаправленная, специально организованная деятельность, рассматривается как контролируемая социализация.</a:t>
            </a:r>
          </a:p>
          <a:p>
            <a:endParaRPr lang="ru-RU" dirty="0"/>
          </a:p>
        </p:txBody>
      </p:sp>
      <p:pic>
        <p:nvPicPr>
          <p:cNvPr id="4098" name="Picture 2" descr="https://newstes.ru/uploads/posts/2020-05/glavred-starhit-ob-ostryh-temah-i-socializacii-detej-s-osobennostjami-razvitija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369" y="2743201"/>
            <a:ext cx="4437993" cy="295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100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Единое социальное пространство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2911" y="2459421"/>
            <a:ext cx="8219090" cy="425668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настоящее время образовательный процесс в </a:t>
            </a:r>
            <a:r>
              <a:rPr lang="ru-RU" dirty="0" smtClean="0"/>
              <a:t>ДОУ несет </a:t>
            </a:r>
            <a:r>
              <a:rPr lang="ru-RU" dirty="0"/>
              <a:t>в себе множество функций, из которых приоритетной является социальная </a:t>
            </a:r>
            <a:r>
              <a:rPr lang="ru-RU" dirty="0" smtClean="0"/>
              <a:t>функция, которая предполагает </a:t>
            </a:r>
            <a:r>
              <a:rPr lang="ru-RU" dirty="0"/>
              <a:t>вовлечение в процесс воспитания всего социального окружения детей, психологическую поддержку, как детям, так и родителям, компенсацию негативных влияний социальной среды. Важным условием для полноценной социализации ребенка-дошкольником является вовлечение родителей в учебно-воспитательный процесс ДОУ.</a:t>
            </a:r>
          </a:p>
          <a:p>
            <a:r>
              <a:rPr lang="ru-RU" dirty="0"/>
              <a:t>Сегодня в общественном дошкольном образовании все больше руководителей и целых педагогических коллективов, выполняя связи семьи и общества, стремятся работать как учреждения открытого типа, как социально-педагогические центры, интегрирующие семейный фактор социализации детей и социально-образовательную среду дошкольного учреждения. Социально-педагогический аспект их деятельности ориентирован на гармонизацию единого социального пространства жизни дошкольников, педагогически целесообразное влияние на семейную среду каждого ребенка и ценностные ориентации детей и взрослых. </a:t>
            </a:r>
            <a:endParaRPr lang="ru-RU" dirty="0" smtClean="0"/>
          </a:p>
          <a:p>
            <a:r>
              <a:rPr lang="ru-RU" dirty="0" smtClean="0"/>
              <a:t>Такая </a:t>
            </a:r>
            <a:r>
              <a:rPr lang="ru-RU" dirty="0"/>
              <a:t>интеграция способна обеспечивать полноценность процесса социализации ребенка-дошкольника.</a:t>
            </a:r>
            <a:endParaRPr lang="ru-RU" dirty="0"/>
          </a:p>
        </p:txBody>
      </p:sp>
      <p:pic>
        <p:nvPicPr>
          <p:cNvPr id="5122" name="Picture 2" descr="https://189131.selcdn.ru/leonardo/uploadsForSiteId/200236/texteditor/5f00cee0-7267-42fa-b530-cac63cacc69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9" y="3011214"/>
            <a:ext cx="4350284" cy="253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691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Успешность семейного воспитания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92" y="2288188"/>
            <a:ext cx="9013805" cy="4569811"/>
          </a:xfrm>
        </p:spPr>
        <p:txBody>
          <a:bodyPr>
            <a:normAutofit/>
          </a:bodyPr>
          <a:lstStyle/>
          <a:p>
            <a:r>
              <a:rPr lang="ru-RU" dirty="0"/>
              <a:t>Успешность семейного воспитания ребенка зависит от воспитательного потенциала семьи. Он представляет собой комплекс условий и средств, определяющих педагогические возможности семьи. Этот комплекс объединяет материальные и бытовые условия, основные периоды развития, численность и структуру семьи, развитость семейного коллектива и характер отношений между его членами, социально-демографические особенности семьи.</a:t>
            </a:r>
          </a:p>
          <a:p>
            <a:r>
              <a:rPr lang="ru-RU" dirty="0"/>
              <a:t>К середине XX века сложились достаточно устойчивые формы работы детского сада с семьей, которые в дошкольной педагогике считаются традиционными. К таким формам относится </a:t>
            </a:r>
            <a:r>
              <a:rPr lang="ru-RU" i="1" dirty="0"/>
              <a:t>педагогическое просвещение родителей.</a:t>
            </a:r>
            <a:endParaRPr lang="ru-RU" dirty="0"/>
          </a:p>
          <a:p>
            <a:r>
              <a:rPr lang="ru-RU" dirty="0"/>
              <a:t>Осуществляется оно в двух направлениях: внутри детского сада и за его пределами.</a:t>
            </a:r>
          </a:p>
          <a:p>
            <a:endParaRPr lang="ru-RU" dirty="0"/>
          </a:p>
        </p:txBody>
      </p:sp>
      <p:pic>
        <p:nvPicPr>
          <p:cNvPr id="6146" name="Picture 2" descr="https://avatars.mds.yandex.net/get-zen_doc/3985451/pub_5f5717373b3fcc0674fd1323_5f5719c82bf8ae1b72c6e7ea/or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346" y="2760355"/>
            <a:ext cx="2694862" cy="267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04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 внутри учреждения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0208" y="2351252"/>
            <a:ext cx="8171792" cy="45067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Внутри</a:t>
            </a:r>
            <a:r>
              <a:rPr lang="ru-RU" dirty="0"/>
              <a:t> детского сада проводилась работа с родителями своих воспитанников. Такая работа состояла из следующих форм:</a:t>
            </a:r>
          </a:p>
          <a:p>
            <a:r>
              <a:rPr lang="ru-RU" dirty="0"/>
              <a:t>- </a:t>
            </a:r>
            <a:r>
              <a:rPr lang="ru-RU" i="1" dirty="0"/>
              <a:t>посещение семьи воспитателем </a:t>
            </a:r>
            <a:r>
              <a:rPr lang="ru-RU" dirty="0" smtClean="0"/>
              <a:t>(знакомство </a:t>
            </a:r>
            <a:r>
              <a:rPr lang="ru-RU" dirty="0"/>
              <a:t>педагога с </a:t>
            </a:r>
            <a:r>
              <a:rPr lang="ru-RU" dirty="0" smtClean="0"/>
              <a:t>семьей для </a:t>
            </a:r>
            <a:r>
              <a:rPr lang="ru-RU" dirty="0"/>
              <a:t>выяснения общих условий семейного воспитания, выявления педагогических ошибок родителей с целью дать рекомендации и выстраивать воздействие на родителей);</a:t>
            </a:r>
          </a:p>
          <a:p>
            <a:r>
              <a:rPr lang="ru-RU" dirty="0"/>
              <a:t>- </a:t>
            </a:r>
            <a:r>
              <a:rPr lang="ru-RU" i="1" dirty="0"/>
              <a:t>беседы и консультации </a:t>
            </a:r>
            <a:r>
              <a:rPr lang="ru-RU" dirty="0" smtClean="0"/>
              <a:t>(направлены </a:t>
            </a:r>
            <a:r>
              <a:rPr lang="ru-RU" dirty="0"/>
              <a:t>на оказание помощи семьям, не справляющимся с воспитательной функцией. Ведущая роль в них </a:t>
            </a:r>
            <a:r>
              <a:rPr lang="ru-RU" dirty="0" smtClean="0"/>
              <a:t>принадлежит </a:t>
            </a:r>
            <a:r>
              <a:rPr lang="ru-RU" dirty="0"/>
              <a:t>педагогу: темы </a:t>
            </a:r>
            <a:r>
              <a:rPr lang="ru-RU" dirty="0" smtClean="0"/>
              <a:t>исходят </a:t>
            </a:r>
            <a:r>
              <a:rPr lang="ru-RU" dirty="0"/>
              <a:t>от </a:t>
            </a:r>
            <a:r>
              <a:rPr lang="ru-RU" dirty="0" smtClean="0"/>
              <a:t>педагогов);</a:t>
            </a:r>
            <a:endParaRPr lang="ru-RU" dirty="0"/>
          </a:p>
          <a:p>
            <a:r>
              <a:rPr lang="ru-RU" dirty="0"/>
              <a:t>- </a:t>
            </a:r>
            <a:r>
              <a:rPr lang="ru-RU" i="1" dirty="0"/>
              <a:t>общие и групповые родительские собрания</a:t>
            </a:r>
            <a:r>
              <a:rPr lang="ru-RU" dirty="0"/>
              <a:t> (также оставляют родителей в роли пассивных слушателей и исполнителей. Воспитатели планируют и проводят эти формы работы согласно своему расписанию и в соответствии с интересующей их </a:t>
            </a:r>
            <a:r>
              <a:rPr lang="ru-RU" dirty="0" smtClean="0"/>
              <a:t>темой.);</a:t>
            </a:r>
            <a:endParaRPr lang="ru-RU" dirty="0"/>
          </a:p>
          <a:p>
            <a:r>
              <a:rPr lang="ru-RU" dirty="0"/>
              <a:t>- </a:t>
            </a:r>
            <a:r>
              <a:rPr lang="ru-RU" i="1" dirty="0"/>
              <a:t>наглядная пропаганда </a:t>
            </a:r>
            <a:r>
              <a:rPr lang="ru-RU" dirty="0"/>
              <a:t>(оформляется педагогами в виде стендов, тематических выставок и т.д., также по своему усмотрению. Родители знакомятся с ней чисто </a:t>
            </a:r>
            <a:r>
              <a:rPr lang="ru-RU" dirty="0" smtClean="0"/>
              <a:t>механически).</a:t>
            </a:r>
            <a:endParaRPr lang="ru-RU" dirty="0"/>
          </a:p>
          <a:p>
            <a:r>
              <a:rPr lang="ru-RU" dirty="0"/>
              <a:t>Это указывает на то, что семья воспринимается общественностью как педагогически несовершенный фактор в становлении личности ребенка, не учитывается важность семейного воспитания для процесса социализации детей.</a:t>
            </a:r>
          </a:p>
          <a:p>
            <a:endParaRPr lang="ru-RU" dirty="0"/>
          </a:p>
        </p:txBody>
      </p:sp>
      <p:pic>
        <p:nvPicPr>
          <p:cNvPr id="7170" name="Picture 2" descr="https://pantyuhinav.files.wordpress.com/2017/05/02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63" y="2351252"/>
            <a:ext cx="4047666" cy="303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039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 за пределами ДОУ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82782"/>
            <a:ext cx="7914290" cy="447521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За пределами</a:t>
            </a:r>
            <a:r>
              <a:rPr lang="ru-RU" dirty="0"/>
              <a:t> детского сада осуществлялась </a:t>
            </a:r>
            <a:r>
              <a:rPr lang="ru-RU" i="1" dirty="0"/>
              <a:t>широкая педагогическая пропаганда.</a:t>
            </a:r>
            <a:r>
              <a:rPr lang="ru-RU" dirty="0"/>
              <a:t> Ее цель – охватить подавляющее большинство родителей дошкольников независимо от того, посещают их дети детский сад или нет. Формы этого направления работы с семьей нацелены как на убеждение родителей в важности общественного воспитания, так и на теоретическую помощь семье в процессе воспитания ребенка.</a:t>
            </a:r>
          </a:p>
          <a:p>
            <a:r>
              <a:rPr lang="ru-RU" dirty="0"/>
              <a:t>Такие формы </a:t>
            </a:r>
            <a:r>
              <a:rPr lang="ru-RU" dirty="0" smtClean="0"/>
              <a:t>работы </a:t>
            </a:r>
            <a:r>
              <a:rPr lang="ru-RU" dirty="0"/>
              <a:t>достигают своей цели. Однако </a:t>
            </a:r>
            <a:r>
              <a:rPr lang="ru-RU" dirty="0" smtClean="0"/>
              <a:t>их </a:t>
            </a:r>
            <a:r>
              <a:rPr lang="ru-RU" dirty="0"/>
              <a:t>осуществление на </a:t>
            </a:r>
            <a:r>
              <a:rPr lang="ru-RU" dirty="0" smtClean="0"/>
              <a:t>практике затруднено. </a:t>
            </a:r>
            <a:r>
              <a:rPr lang="ru-RU" dirty="0"/>
              <a:t>Кроме того, </a:t>
            </a:r>
            <a:r>
              <a:rPr lang="ru-RU" dirty="0" smtClean="0"/>
              <a:t>все </a:t>
            </a:r>
            <a:r>
              <a:rPr lang="ru-RU" dirty="0"/>
              <a:t>также активно главенствует общественность и незаметна роль семьи. </a:t>
            </a:r>
          </a:p>
          <a:p>
            <a:r>
              <a:rPr lang="ru-RU" dirty="0"/>
              <a:t>Перечисленные выше формы взаимодействия ДОУ с семьей показывают, что в стране имеется немалый опыт педагогического просвещения родителей. Но содержание программ не подчеркивало истинную роль семьи в становлении личности ребенка, его социализации. Важно, чтобы содержание взаимодействия ДОУ с родителями дошкольника отражало специфику вклада семьи в воспитание, развитие и социализацию дошкольника, а не дублировало функции и методы общественного воспитания ребенка.</a:t>
            </a:r>
          </a:p>
          <a:p>
            <a:endParaRPr lang="ru-RU" dirty="0"/>
          </a:p>
        </p:txBody>
      </p:sp>
      <p:pic>
        <p:nvPicPr>
          <p:cNvPr id="8194" name="Picture 2" descr="https://rudenko.kh.ua/uploads/2013/09/Plakat-ok-copy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290" y="2837793"/>
            <a:ext cx="3980665" cy="284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089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37</TotalTime>
  <Words>1524</Words>
  <Application>Microsoft Office PowerPoint</Application>
  <PresentationFormat>Широкоэкранный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Совет директоров</vt:lpstr>
      <vt:lpstr>18 НОЯБРЯ 2020 Г. ВСЕРОССИЙСКАЯ НАУЧНО-ПРАКТИЧЕСКАЯ КОНФЕРЕНЦИЯ «СОЦИАЛИЗАЦИЯ ДЕТЕЙ РАННЕГО И ДОШКОЛЬНОГО ВОЗРАСТА В УСЛОВИЯХ РАСШИРЯЮЩЕГОСЯ СОЦИАЛЬНОГО ПАРТНЕРСТВА ДОО»</vt:lpstr>
      <vt:lpstr>Социализация ребенка</vt:lpstr>
      <vt:lpstr>Семья и детский сад</vt:lpstr>
      <vt:lpstr>Процесс социализации в ДОУ</vt:lpstr>
      <vt:lpstr>Отличие воспитания от стихийной социализации</vt:lpstr>
      <vt:lpstr>Единое социальное пространство</vt:lpstr>
      <vt:lpstr>Успешность семейного воспитания</vt:lpstr>
      <vt:lpstr>Работа с родителями внутри учреждения</vt:lpstr>
      <vt:lpstr>Работа с родителями за пределами ДОУ</vt:lpstr>
      <vt:lpstr>Новая философия взаимодействия ДОУ и семьи</vt:lpstr>
      <vt:lpstr>Открытость ДОУ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НОЯБРЯ 2020 Г. МЕЖРАЙОННЫЙ (ГОРОДСКОЙ) СЕМИНАР «СОЦИАЛИЗАЦИЯ ДЕТЕЙ РАННЕГО И ДОШКОЛЬНОГО ВОЗРАСТА НА ОСНОВЕ УСТАНОВЛЕНИЯ ПАРТНЕРСКИХ ОТНОШЕНИЙ С УЧРЕЖДЕНИЯМИ БЛИЖАЙШЕГО СОЦИУМА»</dc:title>
  <dc:creator>user</dc:creator>
  <cp:lastModifiedBy>user</cp:lastModifiedBy>
  <cp:revision>6</cp:revision>
  <dcterms:created xsi:type="dcterms:W3CDTF">2020-11-07T14:59:01Z</dcterms:created>
  <dcterms:modified xsi:type="dcterms:W3CDTF">2020-11-07T15:36:48Z</dcterms:modified>
</cp:coreProperties>
</file>