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Психология делового имиджа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</a:t>
            </a:r>
            <a:r>
              <a:rPr lang="en-US" dirty="0" smtClean="0"/>
              <a:t>:</a:t>
            </a:r>
            <a:r>
              <a:rPr lang="ru-RU" dirty="0" smtClean="0"/>
              <a:t> Фёдорова А.А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3832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0857" y="618517"/>
            <a:ext cx="2787369" cy="1596177"/>
          </a:xfrm>
        </p:spPr>
        <p:txBody>
          <a:bodyPr/>
          <a:lstStyle/>
          <a:p>
            <a:r>
              <a:rPr lang="ru-RU" dirty="0" smtClean="0"/>
              <a:t>Что такое имидж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" y="849086"/>
            <a:ext cx="7550331" cy="5888375"/>
          </a:xfrm>
        </p:spPr>
      </p:pic>
    </p:spTree>
    <p:extLst>
      <p:ext uri="{BB962C8B-B14F-4D97-AF65-F5344CB8AC3E}">
        <p14:creationId xmlns:p14="http://schemas.microsoft.com/office/powerpoint/2010/main" val="190604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Компоненты делового имиджа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0" y="1907177"/>
            <a:ext cx="9130937" cy="4754879"/>
          </a:xfrm>
        </p:spPr>
      </p:pic>
    </p:spTree>
    <p:extLst>
      <p:ext uri="{BB962C8B-B14F-4D97-AF65-F5344CB8AC3E}">
        <p14:creationId xmlns:p14="http://schemas.microsoft.com/office/powerpoint/2010/main" val="3577116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Компоненты имиджа делового человека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257" y="2024743"/>
            <a:ext cx="6766560" cy="4598331"/>
          </a:xfrm>
        </p:spPr>
      </p:pic>
    </p:spTree>
    <p:extLst>
      <p:ext uri="{BB962C8B-B14F-4D97-AF65-F5344CB8AC3E}">
        <p14:creationId xmlns:p14="http://schemas.microsoft.com/office/powerpoint/2010/main" val="1547920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Компоненты имиджа делового человека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11"/>
          <a:stretch/>
        </p:blipFill>
        <p:spPr>
          <a:xfrm>
            <a:off x="2872650" y="1723414"/>
            <a:ext cx="6846116" cy="4507570"/>
          </a:xfrm>
        </p:spPr>
      </p:pic>
    </p:spTree>
    <p:extLst>
      <p:ext uri="{BB962C8B-B14F-4D97-AF65-F5344CB8AC3E}">
        <p14:creationId xmlns:p14="http://schemas.microsoft.com/office/powerpoint/2010/main" val="3645152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делового имиджа в компании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71" y="1985554"/>
            <a:ext cx="7511143" cy="4702629"/>
          </a:xfrm>
        </p:spPr>
      </p:pic>
    </p:spTree>
    <p:extLst>
      <p:ext uri="{BB962C8B-B14F-4D97-AF65-F5344CB8AC3E}">
        <p14:creationId xmlns:p14="http://schemas.microsoft.com/office/powerpoint/2010/main" val="4279562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403" y="2512631"/>
            <a:ext cx="10364451" cy="1596177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1336865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17</TotalTime>
  <Words>33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Tw Cen MT</vt:lpstr>
      <vt:lpstr>Капля</vt:lpstr>
      <vt:lpstr>Психология делового имиджа</vt:lpstr>
      <vt:lpstr>Что такое имидж?</vt:lpstr>
      <vt:lpstr>Компоненты делового имиджа</vt:lpstr>
      <vt:lpstr>Компоненты имиджа делового человека</vt:lpstr>
      <vt:lpstr>Компоненты имиджа делового человека</vt:lpstr>
      <vt:lpstr>Пример делового имиджа в компании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Психология делового имиджа</dc:title>
  <dc:creator>nastenamyauka@gmail.com</dc:creator>
  <cp:lastModifiedBy>nastenamyauka@gmail.com</cp:lastModifiedBy>
  <cp:revision>3</cp:revision>
  <dcterms:created xsi:type="dcterms:W3CDTF">2020-05-27T18:39:13Z</dcterms:created>
  <dcterms:modified xsi:type="dcterms:W3CDTF">2020-11-15T12:06:25Z</dcterms:modified>
</cp:coreProperties>
</file>