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Тест по теме «Жизнь и творчество М.В. Ломоносова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268760"/>
            <a:ext cx="8928992" cy="5328592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Кем был отец М.В. Ломоносова?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2. В Москве Ломоносов поступил в …..?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3. Какую учёную степень имел М.В.?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4. Какие «три штиля» </a:t>
            </a:r>
            <a:r>
              <a:rPr lang="ru-RU" sz="3600" b="1" smtClean="0">
                <a:solidFill>
                  <a:schemeClr val="tx1"/>
                </a:solidFill>
              </a:rPr>
              <a:t>выделил  Ломоносов </a:t>
            </a:r>
            <a:r>
              <a:rPr lang="ru-RU" sz="3600" b="1" dirty="0" smtClean="0">
                <a:solidFill>
                  <a:schemeClr val="tx1"/>
                </a:solidFill>
              </a:rPr>
              <a:t>в литературе? Какие жанры литературных произведений  относятся  к каждому из штилей?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5. Что такое ода?</a:t>
            </a:r>
          </a:p>
        </p:txBody>
      </p:sp>
    </p:spTree>
    <p:extLst>
      <p:ext uri="{BB962C8B-B14F-4D97-AF65-F5344CB8AC3E}">
        <p14:creationId xmlns:p14="http://schemas.microsoft.com/office/powerpoint/2010/main" val="782654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Тест по теме «Жизнь и творчество М.В. Ломоносова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 «Жизнь и творчество М.В. Ломоносова</dc:title>
  <dc:creator>Татьяна Казакова</dc:creator>
  <cp:lastModifiedBy>Татьяна Казакова</cp:lastModifiedBy>
  <cp:revision>2</cp:revision>
  <dcterms:created xsi:type="dcterms:W3CDTF">2018-10-19T07:48:39Z</dcterms:created>
  <dcterms:modified xsi:type="dcterms:W3CDTF">2018-10-19T07:54:36Z</dcterms:modified>
</cp:coreProperties>
</file>