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60045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«Сохраним природу вокруг себя»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(долгосрочный проект в подготовительной группе)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(6-7 лет)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71876"/>
            <a:ext cx="9144000" cy="3286124"/>
          </a:xfrm>
          <a:solidFill>
            <a:srgbClr val="92D050"/>
          </a:solidFill>
        </p:spPr>
        <p:txBody>
          <a:bodyPr/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 разработки: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Агеева Наталья Васильевна,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высшей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квалификационной категории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235743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marL="180000" algn="just">
              <a:buNone/>
            </a:pPr>
            <a:r>
              <a:rPr lang="ru-RU" b="1" dirty="0" smtClean="0"/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детей старшего дошкольного возраста осознанного отношения к проблеме загрязнения окружающей среды мусором.</a:t>
            </a:r>
          </a:p>
          <a:p>
            <a:pPr marL="18000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204864"/>
            <a:ext cx="9144000" cy="46531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у детей представление об источниках бытового мусора и его утилизации.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Побуждать дошкольников соблюдать чистоту на улицах своего посёлка, в общественных местах, в детском саду, дома.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ориентироваться в экологических знаках и маркировке.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 во вторичном  использовании      упаковочных отходов,  в целях бережного отношения к окружающей среде.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умение детей разделять мусор по контейнерам.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бережное отношение к окружающей среде.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071677"/>
          </a:xfrm>
          <a:solidFill>
            <a:srgbClr val="92D050"/>
          </a:solidFill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Проект предназначен для детей старшего дошкольного возраста, с участием родителей.  Может быть использован педагогами ДОО,  групп кратковременного пребывания.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езультативность проекта: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Дети имеют представление об источниках бытового мусора и его утилизации. Стараются соблюдать чистоту на улицах своего посёлка, в общественных местах, в детском саду, дома. Умеют ориентироваться в экологических знаках и маркировке.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85926"/>
            <a:ext cx="9143999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358282" cy="7715232"/>
          </a:xfrm>
          <a:solidFill>
            <a:srgbClr val="92D050"/>
          </a:solidFill>
        </p:spPr>
        <p:txBody>
          <a:bodyPr>
            <a:no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Проект может быть размещен на педагогических сайтах, представлен на педагогических конкурсах разного уровня, в мастер классах, может  быть полезен педагогам и родителям.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158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 «Сохраним природу вокруг себя» (долгосрочный проект в подготовительной группе) (6-7 лет) </vt:lpstr>
      <vt:lpstr>     </vt:lpstr>
      <vt:lpstr>    Проект предназначен для детей старшего дошкольного возраста, с участием родителей.  Может быть использован педагогами ДОО,  групп кратковременного пребывания.</vt:lpstr>
      <vt:lpstr> Результативность проекта:  Дети имеют представление об источниках бытового мусора и его утилизации. Стараются соблюдать чистоту на улицах своего посёлка, в общественных местах, в детском саду, дома. Умеют ориентироваться в экологических знаках и маркировке.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«Сохраним природу вокруг себя». (долгосрочный проект в подготовительной группе) (6-7 лет) </dc:title>
  <dc:creator>home</dc:creator>
  <cp:lastModifiedBy>Sergei</cp:lastModifiedBy>
  <cp:revision>16</cp:revision>
  <dcterms:created xsi:type="dcterms:W3CDTF">2020-09-23T15:53:33Z</dcterms:created>
  <dcterms:modified xsi:type="dcterms:W3CDTF">2020-09-24T17:24:26Z</dcterms:modified>
</cp:coreProperties>
</file>