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4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582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68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27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00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853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21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50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06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9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7A952-9F35-4519-BBD5-749081E81D1D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BD90A-8BF8-4FCD-A575-2A1E24E71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8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0963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отзыв?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87782"/>
            <a:ext cx="9144000" cy="257001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600" i="1" dirty="0"/>
              <a:t>«Отзыв» - от слова «ЗОВ». Это отклик души, сердца и мысли на прочитанное. В отзыве ценится </a:t>
            </a:r>
            <a:r>
              <a:rPr lang="ru-RU" sz="3600" i="1" u="sng" dirty="0"/>
              <a:t>непосредственность</a:t>
            </a:r>
            <a:r>
              <a:rPr lang="ru-RU" sz="3600" i="1" dirty="0"/>
              <a:t> чувств, переживаний, </a:t>
            </a:r>
            <a:r>
              <a:rPr lang="ru-RU" sz="3600" i="1" u="sng" dirty="0"/>
              <a:t>самостоятельность</a:t>
            </a:r>
            <a:r>
              <a:rPr lang="ru-RU" sz="3600" i="1" dirty="0"/>
              <a:t> суждений, </a:t>
            </a:r>
            <a:r>
              <a:rPr lang="ru-RU" sz="3600" i="1" u="sng" dirty="0"/>
              <a:t>обоснованность</a:t>
            </a:r>
            <a:r>
              <a:rPr lang="ru-RU" sz="3600" i="1" dirty="0"/>
              <a:t> наблюдений и выводов, </a:t>
            </a:r>
            <a:r>
              <a:rPr lang="ru-RU" sz="3600" i="1" u="sng" dirty="0"/>
              <a:t>индивидуальность</a:t>
            </a:r>
            <a:r>
              <a:rPr lang="ru-RU" sz="3600" i="1" dirty="0"/>
              <a:t> стиля.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61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</a:t>
            </a:r>
            <a: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мыслей и чувств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вызванных прочитанным произведением. Целью отзыва является </a:t>
            </a:r>
            <a: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рекомендация книги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читателям.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60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Как написать отзыв?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3926"/>
            <a:ext cx="10515600" cy="5200073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/>
              <a:t>Отзыв может быть написан в виде рассуждения, которое обычно содержит:</a:t>
            </a:r>
            <a:r>
              <a:rPr lang="ru-RU" u="sng" dirty="0"/>
              <a:t> </a:t>
            </a:r>
            <a:endParaRPr lang="ru-RU" dirty="0"/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Краткое сведение о книге: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автора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произведения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и время событий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описывает автор,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стоит в центре повествования.  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Тезис - мнение читателя о книге и доказательства справедливости этого тезиса.  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Вывод - общая оценка книги.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74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Краткие сведения о книге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автора и название произведения. Далее можно написать в какое время происходили события, описанные в книге, что вы знаете об этом историческом периоде из книг и кинофильмов. Затем можно упомянуть те личности, которые стоят в центре повествования. 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3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08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Например,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981" y="988290"/>
            <a:ext cx="11563927" cy="57080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1936 году известный русский писатель А.Н. Толстой написал свою сказку о деревянном человечке «Золотой ключик, или Приключения Буратино», которая стала любимым произведением детей. В своем предисловии к сказке он говорит, что основой ему послужила итальянская сказка «Пиноккио или Похождения деревянной куклы». Буратино с итальянского языка переводится как деревянная кукла. Образ этого веселого и забавного человечка с длинным носом придумал итальянский писатель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К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Коллоди. Толстой не просто пересказал итальянскую сказку, он придумал различные приключения для Буратино и его друзей. Написанная история происходит в одном итальянском городе. Об этом можно судить по именам героев – Карло, Пьеро, Джузеппе, а также по используемой денежной единице - гульдене.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В основе сюжета этой сказочной повести лежит борьба Буратино и его друзей с Карабасом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Барабасом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Дуремаром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котом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Базилио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лисой Алисой – борьба добра со злом, за овладение золотым ключиком. Этот ключ для Карабаса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Барабаса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символом богатства и власти над бедняками. Для Буратино, папы Карло,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Артемона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Пьеро и Мальвины золотой ключик - символ свободы. Им нужен театр, чтобы ставить спектакли.</a:t>
            </a:r>
            <a:b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Еще эта сказка о дружбе.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7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Тезис – мнение читателя о книге…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073" y="1825625"/>
            <a:ext cx="11240654" cy="435133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главной части отзыва нужно </a:t>
            </a: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выразить свое мнение о прочитанном произведении.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написать свое отношение к книге, главным героям, описать наиболее понравившиеся места в произведении и обосновать, почему они понравились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Практически во всех отзывах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дается характеристика одного или нескольких героев.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Рассказывает о том,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черты характера, поступки, подвиги героев прочитанной книги вас взволновали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Наиболее интересные отзывы получаются, когда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сравнение, сопоставление прочитанного с фактами, известными из других книг или из жизни.  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24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39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Например,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999" y="979056"/>
            <a:ext cx="11240655" cy="51979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Друзей у Буратино много: это и Мальвина, пытающаяся привить ему хорошие манеры, и Пьеро, влюблённый в девочку, с голубыми волосами, и другие герои. Когда Буратино не обнаруживает своих друзей в пещере, он начинает понимать, как они важны для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него,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идет им на выручку. Буратино пережил много приключений с самого первого дня своего появления на свет, когда его мысли были «маленькими-маленькими, коротенькими, пустяковыми-пустяковыми», до того момента, когда он понял: «Надо спасти товарищей - вот и всё». Он вызывает наше восхищение, но это не мешает нам смеяться над его забавными проделками. Этот деревянный длинноносый мальчишка - хороший товарищ и верный друг, имеющий свои слабости и недостатки.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Карабас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Барабас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продавец пиявок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Дуремар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лиса Алиса, кот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Базилио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олицетворяют в произведении злые силы. Толстой высмеивает их на протяжении всей сказки. Мы смеёмся вместе с ним, вспоминая, например, как свирепый Карабас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Барабас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засунув свою бороду в карман, чихает без остановки, из-за чего на кухне всё дребезжит и качается.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6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– общая оценка книги.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109" y="1825625"/>
            <a:ext cx="1131454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/>
              <a:t>В отзыве обязательно нужно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дать оценку книге</a:t>
            </a:r>
            <a:r>
              <a:rPr lang="ru-RU" sz="3200" dirty="0"/>
              <a:t>. Возможно, написать свои пожелания или советы другим ребятам, рассказать,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о чем вы размышляли после прочтения книги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3200" dirty="0"/>
              <a:t>чему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она вас научила</a:t>
            </a:r>
            <a:r>
              <a:rPr lang="ru-RU" sz="3200" dirty="0"/>
              <a:t>. Может быть, вы хотите перечитать эту книгу ещё раз - напишете почему. В конце можно написать своё мнение о языке книги и привести в пример понравившийся отрывок.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36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4839"/>
          </a:xfrm>
        </p:spPr>
        <p:txBody>
          <a:bodyPr/>
          <a:lstStyle/>
          <a:p>
            <a:r>
              <a:rPr lang="ru-RU" dirty="0" smtClean="0"/>
              <a:t>Например, 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6218"/>
            <a:ext cx="10515600" cy="4800745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 сказки развивается стремительно. Порой даже не знаешь, кому из героев надо сочувствовать, а кого следует считать злодеем. Удивительно, но даже отрицательные герои вызывают нашу симпатию. Возможно, поэтому вся сказка - от начала до конца - читается на одном дыхании, весело и легко.</a:t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По сказке создан замечательный фильм. Алексей Толстой так гениально ее написал, что многие фразы без изменений вошли в него.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26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628</Words>
  <Application>Microsoft Office PowerPoint</Application>
  <PresentationFormat>Широкоэкранный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Что такое отзыв?</vt:lpstr>
      <vt:lpstr>Презентация PowerPoint</vt:lpstr>
      <vt:lpstr>Как написать отзыв?</vt:lpstr>
      <vt:lpstr>Краткие сведения о книге</vt:lpstr>
      <vt:lpstr>Например, …</vt:lpstr>
      <vt:lpstr>Тезис – мнение читателя о книге…</vt:lpstr>
      <vt:lpstr>Например, …</vt:lpstr>
      <vt:lpstr>Вывод – общая оценка книги.</vt:lpstr>
      <vt:lpstr>Например, …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отзыв?</dc:title>
  <dc:creator>Тремаскина Светлана Александровна</dc:creator>
  <cp:lastModifiedBy>Пользователь Windows</cp:lastModifiedBy>
  <cp:revision>2</cp:revision>
  <dcterms:created xsi:type="dcterms:W3CDTF">2019-10-30T04:48:09Z</dcterms:created>
  <dcterms:modified xsi:type="dcterms:W3CDTF">2020-11-09T05:13:01Z</dcterms:modified>
</cp:coreProperties>
</file>