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3" r:id="rId1"/>
  </p:sldMasterIdLst>
  <p:sldIdLst>
    <p:sldId id="262" r:id="rId2"/>
    <p:sldId id="258" r:id="rId3"/>
    <p:sldId id="261" r:id="rId4"/>
    <p:sldId id="259" r:id="rId5"/>
    <p:sldId id="263" r:id="rId6"/>
    <p:sldId id="265" r:id="rId7"/>
    <p:sldId id="266" r:id="rId8"/>
    <p:sldId id="264" r:id="rId9"/>
    <p:sldId id="267" r:id="rId10"/>
    <p:sldId id="268" r:id="rId11"/>
    <p:sldId id="269" r:id="rId12"/>
    <p:sldId id="270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5662" autoAdjust="0"/>
    <p:restoredTop sz="94660"/>
  </p:normalViewPr>
  <p:slideViewPr>
    <p:cSldViewPr snapToGrid="0">
      <p:cViewPr varScale="1">
        <p:scale>
          <a:sx n="65" d="100"/>
          <a:sy n="65" d="100"/>
        </p:scale>
        <p:origin x="96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48BE6DB3-5FC4-4C42-8944-83CD321E6D07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91C91F7-F150-42DC-936B-B70B90FE4A1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3875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E6DB3-5FC4-4C42-8944-83CD321E6D07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91F7-F150-42DC-936B-B70B90FE4A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001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E6DB3-5FC4-4C42-8944-83CD321E6D07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91F7-F150-42DC-936B-B70B90FE4A1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10411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E6DB3-5FC4-4C42-8944-83CD321E6D07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91F7-F150-42DC-936B-B70B90FE4A1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00811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E6DB3-5FC4-4C42-8944-83CD321E6D07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91F7-F150-42DC-936B-B70B90FE4A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237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E6DB3-5FC4-4C42-8944-83CD321E6D07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91F7-F150-42DC-936B-B70B90FE4A1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67937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E6DB3-5FC4-4C42-8944-83CD321E6D07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91F7-F150-42DC-936B-B70B90FE4A1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54460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E6DB3-5FC4-4C42-8944-83CD321E6D07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91F7-F150-42DC-936B-B70B90FE4A1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96057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E6DB3-5FC4-4C42-8944-83CD321E6D07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91F7-F150-42DC-936B-B70B90FE4A1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2871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E6DB3-5FC4-4C42-8944-83CD321E6D07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91F7-F150-42DC-936B-B70B90FE4A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626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E6DB3-5FC4-4C42-8944-83CD321E6D07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91F7-F150-42DC-936B-B70B90FE4A1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7480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E6DB3-5FC4-4C42-8944-83CD321E6D07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91F7-F150-42DC-936B-B70B90FE4A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100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E6DB3-5FC4-4C42-8944-83CD321E6D07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91F7-F150-42DC-936B-B70B90FE4A19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8870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E6DB3-5FC4-4C42-8944-83CD321E6D07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91F7-F150-42DC-936B-B70B90FE4A1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8405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E6DB3-5FC4-4C42-8944-83CD321E6D07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91F7-F150-42DC-936B-B70B90FE4A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54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E6DB3-5FC4-4C42-8944-83CD321E6D07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91F7-F150-42DC-936B-B70B90FE4A1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879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E6DB3-5FC4-4C42-8944-83CD321E6D07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91F7-F150-42DC-936B-B70B90FE4A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959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8BE6DB3-5FC4-4C42-8944-83CD321E6D07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91C91F7-F150-42DC-936B-B70B90FE4A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556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  <p:sldLayoutId id="2147483786" r:id="rId13"/>
    <p:sldLayoutId id="2147483787" r:id="rId14"/>
    <p:sldLayoutId id="2147483788" r:id="rId15"/>
    <p:sldLayoutId id="2147483789" r:id="rId16"/>
    <p:sldLayoutId id="2147483790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Дикие животные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 Никитина Наталья Аркадьевна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471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/>
            </a:r>
            <a:br>
              <a:rPr lang="ru-RU" b="1" i="1" dirty="0"/>
            </a:b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Рысь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Близко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ней не подходи,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Дружбы с ней не заводи.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Осторожно! Берегись!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зверь лесная …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634065"/>
            <a:ext cx="4702629" cy="3657600"/>
          </a:xfrm>
        </p:spPr>
      </p:pic>
    </p:spTree>
    <p:extLst>
      <p:ext uri="{BB962C8B-B14F-4D97-AF65-F5344CB8AC3E}">
        <p14:creationId xmlns:p14="http://schemas.microsoft.com/office/powerpoint/2010/main" val="242682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>
              <a:lnSpc>
                <a:spcPct val="150000"/>
              </a:lnSpc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Волк</a:t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Ночью </a:t>
            </a: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воет он в лесу:</a:t>
            </a: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“Я ягнёнка унесу-у-у!”</a:t>
            </a: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зайцах тоже знает толк</a:t>
            </a: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Злой, голодный серый …</a:t>
            </a: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1" y="1358537"/>
            <a:ext cx="5027021" cy="3709852"/>
          </a:xfrm>
        </p:spPr>
      </p:pic>
    </p:spTree>
    <p:extLst>
      <p:ext uri="{BB962C8B-B14F-4D97-AF65-F5344CB8AC3E}">
        <p14:creationId xmlns:p14="http://schemas.microsoft.com/office/powerpoint/2010/main" val="280952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Кабан</a:t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Дикий </a:t>
            </a: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зверь тропой бежит,</a:t>
            </a: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 как хрюкнет, завизжит.</a:t>
            </a: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ним детишек караван,</a:t>
            </a: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зверь лесной – …</a:t>
            </a: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2869" y="2116183"/>
            <a:ext cx="4389120" cy="3344091"/>
          </a:xfrm>
        </p:spPr>
      </p:pic>
    </p:spTree>
    <p:extLst>
      <p:ext uri="{BB962C8B-B14F-4D97-AF65-F5344CB8AC3E}">
        <p14:creationId xmlns:p14="http://schemas.microsoft.com/office/powerpoint/2010/main" val="318021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елка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Рыже-огненный </a:t>
            </a: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комочек, </a:t>
            </a:r>
            <a:b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хвостиком как парашют, </a:t>
            </a:r>
            <a:b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деревьям быстро скачет, </a:t>
            </a:r>
            <a:b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 он там… </a:t>
            </a:r>
            <a:b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уж тут. </a:t>
            </a:r>
            <a:b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Быстрый он как стрелочка. </a:t>
            </a:r>
            <a:b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 ведь это</a:t>
            </a:r>
            <a:r>
              <a:rPr lang="ru-RU" sz="3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1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3680" y="1476102"/>
            <a:ext cx="4415110" cy="4036424"/>
          </a:xfrm>
        </p:spPr>
      </p:pic>
    </p:spTree>
    <p:extLst>
      <p:ext uri="{BB962C8B-B14F-4D97-AF65-F5344CB8AC3E}">
        <p14:creationId xmlns:p14="http://schemas.microsoft.com/office/powerpoint/2010/main" val="84327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>
              <a:lnSpc>
                <a:spcPct val="150000"/>
              </a:lnSpc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Заяц</a:t>
            </a:r>
            <a:r>
              <a:rPr lang="ru-RU" sz="4900" b="1" i="1" dirty="0" smtClean="0"/>
              <a:t/>
            </a:r>
            <a:br>
              <a:rPr lang="ru-RU" sz="4900" b="1" i="1" dirty="0" smtClean="0"/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Длинные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ушки, быстрые лапки. 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Серый, но не мышка. 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это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594" y="1538560"/>
            <a:ext cx="4546832" cy="3764960"/>
          </a:xfrm>
        </p:spPr>
      </p:pic>
    </p:spTree>
    <p:extLst>
      <p:ext uri="{BB962C8B-B14F-4D97-AF65-F5344CB8AC3E}">
        <p14:creationId xmlns:p14="http://schemas.microsoft.com/office/powerpoint/2010/main" val="273758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>
              <a:lnSpc>
                <a:spcPct val="150000"/>
              </a:lnSpc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Лиса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Рыжая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плутовка 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Спряталась под ёлкой. 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Зайца ждёт хитрюга та. 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зовут её?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3" y="1080159"/>
            <a:ext cx="5079272" cy="4785064"/>
          </a:xfrm>
        </p:spPr>
      </p:pic>
    </p:spTree>
    <p:extLst>
      <p:ext uri="{BB962C8B-B14F-4D97-AF65-F5344CB8AC3E}">
        <p14:creationId xmlns:p14="http://schemas.microsoft.com/office/powerpoint/2010/main" val="141067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9011" y="796199"/>
            <a:ext cx="10515600" cy="1325563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Ёж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Лежала </a:t>
            </a: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 ёлками </a:t>
            </a:r>
            <a:b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Подушечка с иголками. </a:t>
            </a:r>
            <a:b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Тихонечко лежала, </a:t>
            </a:r>
            <a:b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 вдруг убежала. </a:t>
            </a:r>
            <a:b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dirty="0"/>
              <a:t/>
            </a:r>
            <a:br>
              <a:rPr lang="ru-RU" dirty="0"/>
            </a:br>
            <a:endParaRPr lang="ru-RU" sz="31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041" y="1458980"/>
            <a:ext cx="4898572" cy="3885248"/>
          </a:xfrm>
        </p:spPr>
      </p:pic>
    </p:spTree>
    <p:extLst>
      <p:ext uri="{BB962C8B-B14F-4D97-AF65-F5344CB8AC3E}">
        <p14:creationId xmlns:p14="http://schemas.microsoft.com/office/powerpoint/2010/main" val="1283140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>
              <a:lnSpc>
                <a:spcPct val="150000"/>
              </a:lnSpc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Лось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Трав </a:t>
            </a: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копытами касаясь, </a:t>
            </a: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Ходит по лесу красавец, </a:t>
            </a: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Ходит смело и легко, </a:t>
            </a: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Рога раскинув широко</a:t>
            </a:r>
            <a:r>
              <a:rPr lang="ru-RU" sz="3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1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2" y="888274"/>
            <a:ext cx="5368834" cy="5316583"/>
          </a:xfrm>
        </p:spPr>
      </p:pic>
    </p:spTree>
    <p:extLst>
      <p:ext uri="{BB962C8B-B14F-4D97-AF65-F5344CB8AC3E}">
        <p14:creationId xmlns:p14="http://schemas.microsoft.com/office/powerpoint/2010/main" val="184347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>
              <a:lnSpc>
                <a:spcPct val="150000"/>
              </a:lnSpc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Енот</a:t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Ценный </a:t>
            </a: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мех, пушной зверёк,</a:t>
            </a: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хвосте его колечки.</a:t>
            </a: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еды, что приберёг, </a:t>
            </a: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Всё полощет хищник в речке. </a:t>
            </a: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2" y="1828800"/>
            <a:ext cx="4032885" cy="3218747"/>
          </a:xfrm>
        </p:spPr>
      </p:pic>
    </p:spTree>
    <p:extLst>
      <p:ext uri="{BB962C8B-B14F-4D97-AF65-F5344CB8AC3E}">
        <p14:creationId xmlns:p14="http://schemas.microsoft.com/office/powerpoint/2010/main" val="183053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1378" y="678633"/>
            <a:ext cx="10515600" cy="1325563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Бурый </a:t>
            </a:r>
            <a:r>
              <a:rPr lang="ru-RU" sz="4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медведь</a:t>
            </a:r>
            <a:br>
              <a:rPr lang="ru-RU" sz="4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Косолапый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большой, 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Спит в берлоге он зимой. 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Любит шишки, любит мёд, 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Ну-ка, кто же назовет? 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858" y="1436914"/>
            <a:ext cx="4702627" cy="3931920"/>
          </a:xfrm>
        </p:spPr>
      </p:pic>
    </p:spTree>
    <p:extLst>
      <p:ext uri="{BB962C8B-B14F-4D97-AF65-F5344CB8AC3E}">
        <p14:creationId xmlns:p14="http://schemas.microsoft.com/office/powerpoint/2010/main" val="429485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>
              <a:lnSpc>
                <a:spcPct val="15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Олень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Стройный, быстрый,</a:t>
            </a: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Рога ветвисты.</a:t>
            </a: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Скачет по лесу весь день,</a:t>
            </a: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Называется … .</a:t>
            </a: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  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2" y="1345473"/>
            <a:ext cx="4389120" cy="4193177"/>
          </a:xfrm>
        </p:spPr>
      </p:pic>
    </p:spTree>
    <p:extLst>
      <p:ext uri="{BB962C8B-B14F-4D97-AF65-F5344CB8AC3E}">
        <p14:creationId xmlns:p14="http://schemas.microsoft.com/office/powerpoint/2010/main" val="379409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155</TotalTime>
  <Words>7</Words>
  <Application>Microsoft Office PowerPoint</Application>
  <PresentationFormat>Широкоэкранный</PresentationFormat>
  <Paragraphs>13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Garamond</vt:lpstr>
      <vt:lpstr>Times New Roman</vt:lpstr>
      <vt:lpstr>Натуральные материалы</vt:lpstr>
      <vt:lpstr>Дикие животные </vt:lpstr>
      <vt:lpstr>       Белка  Рыже-огненный комочек,  С хвостиком как парашют,  По деревьям быстро скачет,  Был он там…  Теперь уж тут.  Быстрый он как стрелочка.  Так ведь это…  </vt:lpstr>
      <vt:lpstr>    Заяц Длинные ушки, быстрые лапки.  Серый, но не мышка.  Кто это? </vt:lpstr>
      <vt:lpstr>     Лиса  Рыжая плутовка  Спряталась под ёлкой.  Зайца ждёт хитрюга та.  Как зовут её?   </vt:lpstr>
      <vt:lpstr>        Ёж  Лежала между ёлками  Подушечка с иголками.  Тихонечко лежала,  Потом вдруг убежала.      </vt:lpstr>
      <vt:lpstr>    Лось  Трав копытами касаясь,  Ходит по лесу красавец,  Ходит смело и легко,  Рога раскинув широко.  </vt:lpstr>
      <vt:lpstr>    Енот  Ценный мех, пушной зверёк, На хвосте его колечки. Из еды, что приберёг,  Всё полощет хищник в речке.  </vt:lpstr>
      <vt:lpstr>       Бурый медведь  Косолапый и большой,  Спит в берлоге он зимой.  Любит шишки, любит мёд,  Ну-ка, кто же назовет?      </vt:lpstr>
      <vt:lpstr>      Олень Стройный, быстрый, Рога ветвисты. Скачет по лесу весь день, Называется … .    </vt:lpstr>
      <vt:lpstr>    Рысь  Близко к ней не подходи, Дружбы с ней не заводи. Осторожно! Берегись! Этот зверь лесная … </vt:lpstr>
      <vt:lpstr>    Волк  Ночью воет он в лесу: “Я ягнёнка унесу-у-у!” В зайцах тоже знает толк Злой, голодный серый … </vt:lpstr>
      <vt:lpstr>    Кабан  Дикий зверь тропой бежит, То как хрюкнет, завизжит. С ним детишек караван, Этот зверь лесной – … 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ПРИМЕТЫ ВЕСНЫ</dc:title>
  <dc:creator>RePack by Diakov</dc:creator>
  <cp:lastModifiedBy>RePack by Diakov</cp:lastModifiedBy>
  <cp:revision>13</cp:revision>
  <dcterms:created xsi:type="dcterms:W3CDTF">2018-03-17T22:11:53Z</dcterms:created>
  <dcterms:modified xsi:type="dcterms:W3CDTF">2018-03-18T12:32:14Z</dcterms:modified>
</cp:coreProperties>
</file>