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98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16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39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1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93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96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54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91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9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14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30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58B1E-B65B-4817-A591-CAF245DE93C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E0ED6D4-1B70-44E6-A211-D609BA2BD1A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51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B7059E-7C7A-4EE5-A70E-5ED776E67A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ДОМОВОЙ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E13045-7FA9-4344-A9B4-A033F2AC81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Презентация Кучма </a:t>
            </a:r>
            <a:r>
              <a:rPr lang="ru-RU" dirty="0" err="1"/>
              <a:t>Н.в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65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D1BC8F-D52E-44F9-BF2B-86D29014E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такой Домовой?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507078-1EB7-41FC-BAB0-E07255483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2869409" cy="4842268"/>
          </a:xfrm>
        </p:spPr>
        <p:txBody>
          <a:bodyPr>
            <a:normAutofit/>
          </a:bodyPr>
          <a:lstStyle/>
          <a:p>
            <a:r>
              <a:rPr lang="ru-RU" dirty="0"/>
              <a:t>Многие из нас еще от бабушек слышали о том, что в каждом доме живет домовой. Кто-то верит в это, кто-то нет. Но, так или иначе, существует объяснение, кто же такой на самом деле домовой, как он выглядит и где живет.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7166EE-E57D-46E2-B28B-E12BA83A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962" y="349956"/>
            <a:ext cx="4502892" cy="636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1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56B6268-2B15-4AAA-9779-B3C1C37FB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362" y="220799"/>
            <a:ext cx="4962777" cy="6442468"/>
          </a:xfrm>
        </p:spPr>
        <p:txBody>
          <a:bodyPr>
            <a:normAutofit/>
          </a:bodyPr>
          <a:lstStyle/>
          <a:p>
            <a:r>
              <a:rPr lang="ru-RU" dirty="0"/>
              <a:t>Домовой является хранителем домашнего очага, его покровителем и душой. Именно домовой проявляет заботу о том, чтобы в доме всегда был достаток, чтобы никто не ссорился, и не болел, а плохие люди и нечистая сила не могли навредить хозяевам, следовательно, за это люди платят ему своей любовью.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D9825F-8FF3-4AA1-B6FE-283037958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825" y="161532"/>
            <a:ext cx="4962778" cy="644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3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59E9CCA-C44C-4441-A03E-70CAC010F0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614" y="103094"/>
            <a:ext cx="8136771" cy="6651812"/>
          </a:xfrm>
        </p:spPr>
      </p:pic>
    </p:spTree>
    <p:extLst>
      <p:ext uri="{BB962C8B-B14F-4D97-AF65-F5344CB8AC3E}">
        <p14:creationId xmlns:p14="http://schemas.microsoft.com/office/powerpoint/2010/main" val="397082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8E25C90-9BE9-4B32-AE18-63553C922B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511" y="164386"/>
            <a:ext cx="5202978" cy="6529228"/>
          </a:xfrm>
        </p:spPr>
      </p:pic>
    </p:spTree>
    <p:extLst>
      <p:ext uri="{BB962C8B-B14F-4D97-AF65-F5344CB8AC3E}">
        <p14:creationId xmlns:p14="http://schemas.microsoft.com/office/powerpoint/2010/main" val="263555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9661166-60A1-4CFA-A2CA-585E8B10B9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523" y="259509"/>
            <a:ext cx="8895881" cy="6338982"/>
          </a:xfrm>
        </p:spPr>
      </p:pic>
    </p:spTree>
    <p:extLst>
      <p:ext uri="{BB962C8B-B14F-4D97-AF65-F5344CB8AC3E}">
        <p14:creationId xmlns:p14="http://schemas.microsoft.com/office/powerpoint/2010/main" val="162282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16</TotalTime>
  <Words>115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Галерея</vt:lpstr>
      <vt:lpstr>ДОМОВОЙ</vt:lpstr>
      <vt:lpstr>Кто такой Домовой?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ДОМОВОЙ</dc:title>
  <dc:creator>dns office</dc:creator>
  <cp:lastModifiedBy>dns office</cp:lastModifiedBy>
  <cp:revision>4</cp:revision>
  <dcterms:created xsi:type="dcterms:W3CDTF">2020-08-02T12:49:20Z</dcterms:created>
  <dcterms:modified xsi:type="dcterms:W3CDTF">2020-11-15T20:04:45Z</dcterms:modified>
</cp:coreProperties>
</file>