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77072"/>
            <a:ext cx="7772400" cy="12474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Дидактическая  игра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«Совы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геометрические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фигуры»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589240"/>
            <a:ext cx="3920480" cy="1025127"/>
          </a:xfrm>
        </p:spPr>
        <p:txBody>
          <a:bodyPr>
            <a:normAutofit fontScale="92500"/>
          </a:bodyPr>
          <a:lstStyle/>
          <a:p>
            <a:pPr lvl="0" algn="l">
              <a:buClrTx/>
              <a:buSzPct val="60000"/>
            </a:pPr>
            <a:r>
              <a:rPr lang="ru-RU" sz="17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17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Дьячкова</a:t>
            </a:r>
            <a:r>
              <a:rPr lang="ru-RU" sz="17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В.А., </a:t>
            </a:r>
            <a:endParaRPr lang="ru-RU" sz="17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l">
              <a:buClrTx/>
              <a:buSzPct val="60000"/>
            </a:pPr>
            <a:r>
              <a:rPr lang="ru-RU" sz="1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7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«Детский сад № 8» </a:t>
            </a:r>
            <a:endParaRPr lang="ru-RU" sz="17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l">
              <a:buClrTx/>
              <a:buSzPct val="60000"/>
            </a:pPr>
            <a:r>
              <a:rPr lang="ru-RU" sz="1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7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Канаш</a:t>
            </a:r>
          </a:p>
          <a:p>
            <a:endParaRPr lang="ru-RU" dirty="0"/>
          </a:p>
        </p:txBody>
      </p:sp>
      <p:pic>
        <p:nvPicPr>
          <p:cNvPr id="4" name="Picture 2" descr="C:\Users\Людмила\Desktop\Сделать презнтации Дьячкова\Дьячк.В.А. Дидакт. игра Совы и геометрические фигуры\hHstuLkVIO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2" t="1760" r="50000" b="49120"/>
          <a:stretch/>
        </p:blipFill>
        <p:spPr bwMode="auto">
          <a:xfrm>
            <a:off x="539553" y="1052736"/>
            <a:ext cx="2160240" cy="269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Людмила\Desktop\Сделать презнтации Дьячкова\Дьячк.В.А. Дидакт. игра Совы и геометрические фигуры\w9YSRj-ODCk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92" t="2368" r="36420" b="48816"/>
          <a:stretch/>
        </p:blipFill>
        <p:spPr bwMode="auto">
          <a:xfrm>
            <a:off x="3491880" y="747501"/>
            <a:ext cx="2016224" cy="25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Людмила\Desktop\Сделать презнтации Дьячкова\Дьячк.В.А. Дидакт. игра Совы и геометрические фигуры\ZjWvTiBObi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6" t="2290" r="5709" b="48855"/>
          <a:stretch/>
        </p:blipFill>
        <p:spPr bwMode="auto">
          <a:xfrm>
            <a:off x="6228184" y="1174569"/>
            <a:ext cx="2160240" cy="270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52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Людмила\Desktop\Сделать презнтации Дьячкова\Дьячк.В.А. Дидакт. игра Совы и геометрические фигуры\ZjWvTiBObi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81" t="51620" r="35334"/>
          <a:stretch/>
        </p:blipFill>
        <p:spPr bwMode="auto">
          <a:xfrm>
            <a:off x="-6063" y="764704"/>
            <a:ext cx="4536504" cy="570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Людмила\Desktop\Сделать презнтации Дьячкова\Дьячк.В.А. Дидакт. игра Совы и геометрические фигуры\ZjWvTiBObi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13" t="51620" r="6001"/>
          <a:stretch/>
        </p:blipFill>
        <p:spPr bwMode="auto">
          <a:xfrm>
            <a:off x="4530441" y="764704"/>
            <a:ext cx="4566624" cy="574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96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юдмила\Desktop\Сделать презнтации Дьячкова\Дьячк.В.А. Дидакт. игра Совы и геометрические фигуры\PtRVagdKUq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62944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14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Desktop\Сделать презнтации Дьячкова\Дьячк.В.А. Дидакт. игра Совы и геометрические фигуры\hHstuLkVIO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2" t="1760" r="50000" b="49120"/>
          <a:stretch/>
        </p:blipFill>
        <p:spPr bwMode="auto">
          <a:xfrm>
            <a:off x="395536" y="819066"/>
            <a:ext cx="4102267" cy="512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юдмила\Desktop\Сделать презнтации Дьячкова\Дьячк.В.А. Дидакт. игра Совы и геометрические фигуры\hHstuLkVIO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2" t="1972" r="20142" b="49120"/>
          <a:stretch/>
        </p:blipFill>
        <p:spPr bwMode="auto">
          <a:xfrm>
            <a:off x="4716016" y="836713"/>
            <a:ext cx="4292921" cy="522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07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юдмила\Desktop\Сделать презнтации Дьячкова\Дьячк.В.А. Дидакт. игра Совы и геометрические фигуры\hHstuLkVIO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2" t="51849" r="50000"/>
          <a:stretch/>
        </p:blipFill>
        <p:spPr bwMode="auto">
          <a:xfrm>
            <a:off x="0" y="764704"/>
            <a:ext cx="4608512" cy="564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юдмила\Desktop\Сделать презнтации Дьячкова\Дьячк.В.А. Дидакт. игра Совы и геометрические фигуры\hHstuLkVIO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12" t="51638" r="19995"/>
          <a:stretch/>
        </p:blipFill>
        <p:spPr bwMode="auto">
          <a:xfrm>
            <a:off x="4621630" y="764704"/>
            <a:ext cx="4565667" cy="546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16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юдмила\Desktop\Сделать презнтации Дьячкова\Дьячк.В.А. Дидакт. игра Совы и геометрические фигуры\w9YSRj-OD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6" t="2368" r="64866" b="50000"/>
          <a:stretch/>
        </p:blipFill>
        <p:spPr bwMode="auto">
          <a:xfrm>
            <a:off x="130003" y="836712"/>
            <a:ext cx="4420293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Людмила\Desktop\Сделать презнтации Дьячкова\Дьячк.В.А. Дидакт. игра Совы и геометрические фигуры\w9YSRj-OD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92" t="2368" r="36420" b="48816"/>
          <a:stretch/>
        </p:blipFill>
        <p:spPr bwMode="auto">
          <a:xfrm>
            <a:off x="4572000" y="836712"/>
            <a:ext cx="4427984" cy="554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44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юдмила\Desktop\Сделать презнтации Дьячкова\Дьячк.В.А. Дидакт. игра Совы и геометрические фигуры\w9YSRj-OD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10" t="2368" r="7831" b="50000"/>
          <a:stretch/>
        </p:blipFill>
        <p:spPr bwMode="auto">
          <a:xfrm>
            <a:off x="179512" y="980728"/>
            <a:ext cx="4248472" cy="527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Людмила\Desktop\Сделать презнтации Дьячкова\Дьячк.В.А. Дидакт. игра Совы и геометрические фигуры\w9YSRj-OD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2" t="51624" r="65438"/>
          <a:stretch/>
        </p:blipFill>
        <p:spPr bwMode="auto">
          <a:xfrm>
            <a:off x="4788024" y="996206"/>
            <a:ext cx="4176464" cy="526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48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юдмила\Desktop\Сделать презнтации Дьячкова\Дьячк.В.А. Дидакт. игра Совы и геометрические фигуры\w9YSRj-OD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1" t="51624" r="36277" b="482"/>
          <a:stretch/>
        </p:blipFill>
        <p:spPr bwMode="auto">
          <a:xfrm>
            <a:off x="363262" y="980728"/>
            <a:ext cx="4248472" cy="527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Людмила\Desktop\Сделать презнтации Дьячкова\Дьячк.В.А. Дидакт. игра Совы и геометрические фигуры\w9YSRj-OD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67" t="51624" r="7116"/>
          <a:stretch/>
        </p:blipFill>
        <p:spPr bwMode="auto">
          <a:xfrm>
            <a:off x="4644008" y="980729"/>
            <a:ext cx="4355976" cy="531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78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юдмила\Desktop\Сделать презнтации Дьячкова\Дьячк.В.А. Дидакт. игра Совы и геометрические фигуры\ZjWvTiBObi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8" t="2498" r="64373" b="47963"/>
          <a:stretch/>
        </p:blipFill>
        <p:spPr bwMode="auto">
          <a:xfrm>
            <a:off x="66551" y="839080"/>
            <a:ext cx="4534617" cy="568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Людмила\Desktop\Сделать презнтации Дьячкова\Дьячк.В.А. Дидакт. игра Совы и геометрические фигуры\ZjWvTiBObi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81" t="2498" r="35040" b="48751"/>
          <a:stretch/>
        </p:blipFill>
        <p:spPr bwMode="auto">
          <a:xfrm>
            <a:off x="4679639" y="839079"/>
            <a:ext cx="4464361" cy="5597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02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Людмила\Desktop\Сделать презнтации Дьячкова\Дьячк.В.А. Дидакт. игра Совы и геометрические фигуры\ZjWvTiBObi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6" t="2290" r="5709" b="48855"/>
          <a:stretch/>
        </p:blipFill>
        <p:spPr bwMode="auto">
          <a:xfrm>
            <a:off x="179512" y="764704"/>
            <a:ext cx="4536504" cy="567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Людмила\Desktop\Сделать презнтации Дьячкова\Дьячк.В.А. Дидакт. игра Совы и геометрические фигуры\ZjWvTiBObi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9" t="51145" r="64226"/>
          <a:stretch/>
        </p:blipFill>
        <p:spPr bwMode="auto">
          <a:xfrm>
            <a:off x="4716016" y="760725"/>
            <a:ext cx="4464496" cy="567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52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</TotalTime>
  <Words>18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Дидактическая  игра  «Совы и геометрические фигуры»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 игра  «Совы и геометрические фигуры»</dc:title>
  <dc:creator>Людмила</dc:creator>
  <cp:lastModifiedBy>Людмила</cp:lastModifiedBy>
  <cp:revision>3</cp:revision>
  <dcterms:created xsi:type="dcterms:W3CDTF">2020-11-11T15:49:17Z</dcterms:created>
  <dcterms:modified xsi:type="dcterms:W3CDTF">2020-11-11T16:12:17Z</dcterms:modified>
</cp:coreProperties>
</file>