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ru-RU" sz="4000" dirty="0" smtClean="0"/>
              <a:t>Этические проблемы, принципы и правила работы психолога в процессе взаимодействия с коллегами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Презентацию подготовила</a:t>
            </a:r>
            <a:r>
              <a:rPr lang="en-US" dirty="0" smtClean="0"/>
              <a:t>:</a:t>
            </a:r>
            <a:r>
              <a:rPr lang="ru-RU" dirty="0" smtClean="0"/>
              <a:t> Фёдорова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450" y="2287698"/>
            <a:ext cx="4101820" cy="4439199"/>
          </a:xfrm>
        </p:spPr>
      </p:pic>
    </p:spTree>
    <p:extLst>
      <p:ext uri="{BB962C8B-B14F-4D97-AF65-F5344CB8AC3E}">
        <p14:creationId xmlns:p14="http://schemas.microsoft.com/office/powerpoint/2010/main" val="170586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2703" y="647097"/>
            <a:ext cx="9935411" cy="1325395"/>
          </a:xfrm>
        </p:spPr>
        <p:txBody>
          <a:bodyPr/>
          <a:lstStyle/>
          <a:p>
            <a:r>
              <a:rPr lang="ru-RU" sz="1800" dirty="0" smtClean="0"/>
              <a:t>Психологу</a:t>
            </a:r>
            <a:r>
              <a:rPr lang="ru-RU" sz="1800" dirty="0"/>
              <a:t>, особенно молодому специалисту, необходимо осознавать границы своей профессиональной компетентности и не браться за решение абсолютно всех проблем, обещая клиенту справиться со всеми трудностями.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169" y="2062175"/>
            <a:ext cx="4742478" cy="4795825"/>
          </a:xfrm>
        </p:spPr>
      </p:pic>
    </p:spTree>
    <p:extLst>
      <p:ext uri="{BB962C8B-B14F-4D97-AF65-F5344CB8AC3E}">
        <p14:creationId xmlns:p14="http://schemas.microsoft.com/office/powerpoint/2010/main" val="166310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1086" y="973667"/>
            <a:ext cx="4495281" cy="4891555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Тем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 менее психологу важно постоянно расширять свой кругозор, учиться ориентироваться в смежных отраслях психологии.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94" y="470263"/>
            <a:ext cx="4447278" cy="5955792"/>
          </a:xfrm>
        </p:spPr>
      </p:pic>
    </p:spTree>
    <p:extLst>
      <p:ext uri="{BB962C8B-B14F-4D97-AF65-F5344CB8AC3E}">
        <p14:creationId xmlns:p14="http://schemas.microsoft.com/office/powerpoint/2010/main" val="21429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педагога - психолога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54"/>
          <a:stretch/>
        </p:blipFill>
        <p:spPr>
          <a:xfrm>
            <a:off x="1321366" y="2821575"/>
            <a:ext cx="8797878" cy="3370219"/>
          </a:xfrm>
        </p:spPr>
      </p:pic>
    </p:spTree>
    <p:extLst>
      <p:ext uri="{BB962C8B-B14F-4D97-AF65-F5344CB8AC3E}">
        <p14:creationId xmlns:p14="http://schemas.microsoft.com/office/powerpoint/2010/main" val="284355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Специфика работы психолога с коллегами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431" y="2512060"/>
            <a:ext cx="6996582" cy="3416300"/>
          </a:xfrm>
        </p:spPr>
      </p:pic>
    </p:spTree>
    <p:extLst>
      <p:ext uri="{BB962C8B-B14F-4D97-AF65-F5344CB8AC3E}">
        <p14:creationId xmlns:p14="http://schemas.microsoft.com/office/powerpoint/2010/main" val="784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018" y="2351313"/>
            <a:ext cx="6997360" cy="4160419"/>
          </a:xfrm>
        </p:spPr>
      </p:pic>
    </p:spTree>
    <p:extLst>
      <p:ext uri="{BB962C8B-B14F-4D97-AF65-F5344CB8AC3E}">
        <p14:creationId xmlns:p14="http://schemas.microsoft.com/office/powerpoint/2010/main" val="183180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743" y="2394494"/>
            <a:ext cx="7483274" cy="4215578"/>
          </a:xfrm>
        </p:spPr>
      </p:pic>
    </p:spTree>
    <p:extLst>
      <p:ext uri="{BB962C8B-B14F-4D97-AF65-F5344CB8AC3E}">
        <p14:creationId xmlns:p14="http://schemas.microsoft.com/office/powerpoint/2010/main" val="36526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65" y="2485935"/>
            <a:ext cx="4155732" cy="3898494"/>
          </a:xfrm>
        </p:spPr>
      </p:pic>
    </p:spTree>
    <p:extLst>
      <p:ext uri="{BB962C8B-B14F-4D97-AF65-F5344CB8AC3E}">
        <p14:creationId xmlns:p14="http://schemas.microsoft.com/office/powerpoint/2010/main" val="24217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Бачков И. В., </a:t>
            </a:r>
            <a:r>
              <a:rPr lang="ru-RU" dirty="0" err="1"/>
              <a:t>Гришипуи</a:t>
            </a:r>
            <a:r>
              <a:rPr lang="ru-RU" dirty="0"/>
              <a:t> И. Б., </a:t>
            </a:r>
            <a:r>
              <a:rPr lang="ru-RU" dirty="0" err="1"/>
              <a:t>Пряжников</a:t>
            </a:r>
            <a:r>
              <a:rPr lang="ru-RU" dirty="0"/>
              <a:t> II. С. Введение в профессию «психолог».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98</TotalTime>
  <Words>97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Совет директоров</vt:lpstr>
      <vt:lpstr>Этические проблемы, принципы и правила работы психолога в процессе взаимодействия с коллегами</vt:lpstr>
      <vt:lpstr>Психологу, особенно молодому специалисту, необходимо осознавать границы своей профессиональной компетентности и не браться за решение абсолютно всех проблем, обещая клиенту справиться со всеми трудностями.</vt:lpstr>
      <vt:lpstr>Тем не менее психологу важно постоянно расширять свой кругозор, учиться ориентироваться в смежных отраслях психологии. </vt:lpstr>
      <vt:lpstr>Работа педагога - психолога</vt:lpstr>
      <vt:lpstr>Специфика работы психолога с коллегами</vt:lpstr>
      <vt:lpstr>Презентация PowerPoint</vt:lpstr>
      <vt:lpstr>Презентация PowerPoint</vt:lpstr>
      <vt:lpstr>Презентация PowerPoint</vt:lpstr>
      <vt:lpstr>Литература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Этические проблемы, принципы и правила работы психолога в процессе взаимодействия с коллегами</dc:title>
  <dc:creator>nastenamyauka@gmail.com</dc:creator>
  <cp:lastModifiedBy>nastenamyauka@gmail.com</cp:lastModifiedBy>
  <cp:revision>3</cp:revision>
  <dcterms:created xsi:type="dcterms:W3CDTF">2019-09-26T15:37:09Z</dcterms:created>
  <dcterms:modified xsi:type="dcterms:W3CDTF">2019-09-26T17:15:45Z</dcterms:modified>
</cp:coreProperties>
</file>