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7" r:id="rId3"/>
    <p:sldId id="258" r:id="rId4"/>
    <p:sldId id="261" r:id="rId5"/>
    <p:sldId id="259" r:id="rId6"/>
    <p:sldId id="266" r:id="rId7"/>
    <p:sldId id="260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976CBD4D-827A-4ADA-9194-16961CDD283C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B33EAF9-75CA-4D71-83F1-4990667CD4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CBD4D-827A-4ADA-9194-16961CDD283C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3EAF9-75CA-4D71-83F1-4990667CD4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CBD4D-827A-4ADA-9194-16961CDD283C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3EAF9-75CA-4D71-83F1-4990667CD4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76CBD4D-827A-4ADA-9194-16961CDD283C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B33EAF9-75CA-4D71-83F1-4990667CD4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976CBD4D-827A-4ADA-9194-16961CDD283C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B33EAF9-75CA-4D71-83F1-4990667CD4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CBD4D-827A-4ADA-9194-16961CDD283C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3EAF9-75CA-4D71-83F1-4990667CD4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CBD4D-827A-4ADA-9194-16961CDD283C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3EAF9-75CA-4D71-83F1-4990667CD4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76CBD4D-827A-4ADA-9194-16961CDD283C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B33EAF9-75CA-4D71-83F1-4990667CD4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CBD4D-827A-4ADA-9194-16961CDD283C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3EAF9-75CA-4D71-83F1-4990667CD4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76CBD4D-827A-4ADA-9194-16961CDD283C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B33EAF9-75CA-4D71-83F1-4990667CD4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76CBD4D-827A-4ADA-9194-16961CDD283C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B33EAF9-75CA-4D71-83F1-4990667CD4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76CBD4D-827A-4ADA-9194-16961CDD283C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B33EAF9-75CA-4D71-83F1-4990667CD46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1285860"/>
            <a:ext cx="6172200" cy="1857388"/>
          </a:xfrm>
        </p:spPr>
        <p:txBody>
          <a:bodyPr/>
          <a:lstStyle/>
          <a:p>
            <a:pPr algn="ctr"/>
            <a:r>
              <a:rPr lang="ru-RU" dirty="0" smtClean="0"/>
              <a:t>«Художественное конструирование из бумаги»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ru-RU" sz="2000" dirty="0" smtClean="0"/>
              <a:t>Захарова </a:t>
            </a:r>
            <a:r>
              <a:rPr lang="ru-RU" sz="2000" dirty="0"/>
              <a:t>А</a:t>
            </a:r>
            <a:r>
              <a:rPr lang="ru-RU" sz="2000" dirty="0" smtClean="0"/>
              <a:t>настасия Сергеевна</a:t>
            </a:r>
          </a:p>
          <a:p>
            <a:pPr algn="r"/>
            <a:r>
              <a:rPr lang="ru-RU" sz="2000" dirty="0" smtClean="0"/>
              <a:t>ДОУ №41 детский сад «Лесная сказка»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68346"/>
          </a:xfrm>
        </p:spPr>
        <p:txBody>
          <a:bodyPr/>
          <a:lstStyle/>
          <a:p>
            <a:r>
              <a:rPr lang="ru-RU" dirty="0" smtClean="0"/>
              <a:t>Конструирование из ладошек</a:t>
            </a:r>
            <a:endParaRPr lang="ru-RU" dirty="0"/>
          </a:p>
        </p:txBody>
      </p:sp>
      <p:pic>
        <p:nvPicPr>
          <p:cNvPr id="2050" name="Picture 2" descr="C:\Users\Настя\Desktop\Новая папка\20171208_183454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571472" y="1142984"/>
            <a:ext cx="3655219" cy="48736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8" name="Picture 2" descr="https://i.mycdn.me/image?id=852460675292&amp;t=3&amp;plc=WEB&amp;tkn=*vTiah8GjSI_Mt9ctEccGo9l7oQA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6248" y="2071678"/>
            <a:ext cx="3286148" cy="43815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200" dirty="0" smtClean="0"/>
              <a:t>Оформление уголка ПДД с элементами конструирования из бумаги.</a:t>
            </a:r>
            <a:endParaRPr lang="ru-RU" sz="3200" dirty="0"/>
          </a:p>
        </p:txBody>
      </p:sp>
      <p:pic>
        <p:nvPicPr>
          <p:cNvPr id="3074" name="Picture 2" descr="C:\Users\Настя\Desktop\Новая папка\20181214_15533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5" y="1500174"/>
            <a:ext cx="3619525" cy="2714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6" name="Picture 4" descr="C:\Users\Настя\Desktop\Новая папка\20181214_15532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0" y="1500174"/>
            <a:ext cx="3643338" cy="27325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7" name="Picture 5" descr="C:\Users\Настя\Desktop\Новая папка\20181214_15531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643042" y="3929066"/>
            <a:ext cx="3500430" cy="26253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C:\Users\Настя\Desktop\ягодка 2017-18\ПДД\20181214_15533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214942" y="4429132"/>
            <a:ext cx="2952739" cy="22145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85786" y="642918"/>
            <a:ext cx="692948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50000"/>
              </a:lnSpc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От латинского “конструирование” – сборка нового. </a:t>
            </a:r>
          </a:p>
          <a:p>
            <a:pPr fontAlgn="base"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Самый простой вид конструирования: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 образцу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Это самый простой вид конструирования, осваивая который, дети учатся повторять увиденный рисунок. 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Конструирование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 форме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предполагает закрепление умения работать по образцу. Другими словами, ребенок получая задания, еще не знает конечного результата, но может по форме заготовок собрать нужную композицию. 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Самое сложное в работе с бумагой – конструирование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 заданной теме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fontAlgn="base">
              <a:lnSpc>
                <a:spcPct val="150000"/>
              </a:lnSpc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Конструирование из полосок бумаги</a:t>
            </a:r>
            <a:endParaRPr lang="ru-RU" dirty="0"/>
          </a:p>
        </p:txBody>
      </p:sp>
      <p:pic>
        <p:nvPicPr>
          <p:cNvPr id="1026" name="Picture 2" descr="C:\Users\Настя\Desktop\Новая папка\20190212_112236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1500174"/>
            <a:ext cx="2893239" cy="38576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Настя\Desktop\Новая папка\20190212_112242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286512" y="1571612"/>
            <a:ext cx="2673570" cy="35647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C:\Users\Настя\Desktop\Новая папка\20190212_11525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643174" y="3643314"/>
            <a:ext cx="4071966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Настя\Desktop\Новая папка\20180301_12054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714744" y="2643182"/>
            <a:ext cx="4714908" cy="38100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 descr="C:\Users\Настя\Desktop\Новая папка\20171107_132034-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57224" y="357166"/>
            <a:ext cx="4900363" cy="32254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54032"/>
          </a:xfrm>
        </p:spPr>
        <p:txBody>
          <a:bodyPr/>
          <a:lstStyle/>
          <a:p>
            <a:pPr algn="ctr"/>
            <a:r>
              <a:rPr lang="ru-RU" dirty="0" smtClean="0"/>
              <a:t>Оригами</a:t>
            </a:r>
            <a:endParaRPr lang="ru-RU" dirty="0"/>
          </a:p>
        </p:txBody>
      </p:sp>
      <p:pic>
        <p:nvPicPr>
          <p:cNvPr id="2050" name="Picture 2" descr="C:\Users\Настя\Desktop\Новая папка\20190211_103206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928670"/>
            <a:ext cx="2649728" cy="32472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C:\Users\Настя\Desktop\Новая папка\20190211_103218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643570" y="1571612"/>
            <a:ext cx="3214710" cy="42862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C:\Users\Настя\Desktop\Новая папка\20181128_17121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143240" y="1500174"/>
            <a:ext cx="2589628" cy="34528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C:\Users\Настя\Desktop\20190219_161103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57158" y="4143380"/>
            <a:ext cx="3286148" cy="24646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астя\Desktop\20190218_10593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6" y="285728"/>
            <a:ext cx="2571750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Настя\Desktop\20190218_10382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000364" y="1857364"/>
            <a:ext cx="2518190" cy="33575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C:\Users\Настя\Desktop\20190218_11152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500694" y="3714752"/>
            <a:ext cx="3000378" cy="2857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25470"/>
          </a:xfrm>
        </p:spPr>
        <p:txBody>
          <a:bodyPr/>
          <a:lstStyle/>
          <a:p>
            <a:pPr algn="ctr"/>
            <a:r>
              <a:rPr lang="ru-RU" dirty="0" smtClean="0"/>
              <a:t>Сгибание бумаги гармошкой</a:t>
            </a:r>
            <a:endParaRPr lang="ru-RU" dirty="0"/>
          </a:p>
        </p:txBody>
      </p:sp>
      <p:pic>
        <p:nvPicPr>
          <p:cNvPr id="4098" name="Picture 2" descr="C:\Users\Настя\Desktop\Новая папка\20190211_095715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0034" y="1214422"/>
            <a:ext cx="2078224" cy="27709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2" name="Picture 6" descr="C:\Users\Настя\Desktop\Новая папка\20190211_134627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6248" y="1571612"/>
            <a:ext cx="2964403" cy="22233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9" name="Picture 3" descr="C:\Users\Настя\Desktop\Новая папка\20190211_09572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000232" y="2285992"/>
            <a:ext cx="2071702" cy="27622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1" name="Picture 5" descr="C:\Users\Настя\Desktop\Новая папка\20190211_095729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071802" y="3857628"/>
            <a:ext cx="2306798" cy="2643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3" name="Picture 7" descr="C:\Users\Настя\Desktop\Новая папка\20190211_134627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786446" y="3429000"/>
            <a:ext cx="3000364" cy="22502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Настя\Desktop\Новая папка\20190213_15352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14348" y="285728"/>
            <a:ext cx="3321849" cy="44291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3" name="Picture 3" descr="C:\Users\Настя\Desktop\Новая папка\20190213_15552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357686" y="1142984"/>
            <a:ext cx="3911213" cy="5214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68346"/>
          </a:xfrm>
        </p:spPr>
        <p:txBody>
          <a:bodyPr/>
          <a:lstStyle/>
          <a:p>
            <a:pPr algn="ctr"/>
            <a:r>
              <a:rPr lang="ru-RU" dirty="0" smtClean="0"/>
              <a:t>Складывание по разметке</a:t>
            </a:r>
            <a:endParaRPr lang="ru-RU" dirty="0"/>
          </a:p>
        </p:txBody>
      </p:sp>
      <p:pic>
        <p:nvPicPr>
          <p:cNvPr id="1026" name="Picture 2" descr="C:\Users\Настя\Desktop\Новая папка\20171212_162003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72000" y="1214422"/>
            <a:ext cx="4057661" cy="2286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Настя\Desktop\Новая папка\20180122_111010(0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29190" y="3929066"/>
            <a:ext cx="3905245" cy="29289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C:\Users\Настя\Desktop\Новая папка\20180122_10533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28596" y="1214422"/>
            <a:ext cx="2928958" cy="33576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2" descr="C:\Users\Настя\Desktop\ягодка 2017-18\20180122_105315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857356" y="3214686"/>
            <a:ext cx="3214692" cy="33575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150</TotalTime>
  <Words>55</Words>
  <Application>Microsoft Office PowerPoint</Application>
  <PresentationFormat>Экран (4:3)</PresentationFormat>
  <Paragraphs>13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Эркер</vt:lpstr>
      <vt:lpstr>«Художественное конструирование из бумаги»</vt:lpstr>
      <vt:lpstr>Слайд 2</vt:lpstr>
      <vt:lpstr>Конструирование из полосок бумаги</vt:lpstr>
      <vt:lpstr>Слайд 4</vt:lpstr>
      <vt:lpstr>Оригами</vt:lpstr>
      <vt:lpstr>Слайд 6</vt:lpstr>
      <vt:lpstr>Сгибание бумаги гармошкой</vt:lpstr>
      <vt:lpstr>Слайд 8</vt:lpstr>
      <vt:lpstr>Складывание по разметке</vt:lpstr>
      <vt:lpstr>Конструирование из ладошек</vt:lpstr>
      <vt:lpstr>Оформление уголка ПДД с элементами конструирования из бумаги.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«Художественное конструирование из бумаги»</dc:title>
  <dc:creator>Настя</dc:creator>
  <cp:lastModifiedBy>Настя</cp:lastModifiedBy>
  <cp:revision>16</cp:revision>
  <dcterms:created xsi:type="dcterms:W3CDTF">2019-02-17T13:43:55Z</dcterms:created>
  <dcterms:modified xsi:type="dcterms:W3CDTF">2020-11-15T04:49:01Z</dcterms:modified>
</cp:coreProperties>
</file>