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F800A7-9EF0-47EC-A395-89F7A1476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E81BCE5-5B1D-46DE-B460-5FC04895A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8E3EA-B4F8-4342-B867-0B487DB3F73C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DB5049C-F84F-4F23-BF38-929365A6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8A7EE33-CEDC-4F15-B451-2FB89B9FD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0142D-FC08-471B-88B6-890104DE3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26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57AC7-14D2-415B-9F4B-8392B1917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04DD9F-150F-492A-B46B-DB763F6A02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F94462-4075-4509-B14E-E3F643A8C4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8E3EA-B4F8-4342-B867-0B487DB3F73C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32C504-BE32-48DA-A623-8764A51A2F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086F6B-C3DD-4E68-961D-7BC14F7A3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0142D-FC08-471B-88B6-890104DE3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4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7D3A792-56A5-4052-B834-505DA844E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32D776-D2AD-4337-AD83-C330A35EE53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67159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C9B1201-3235-41E0-B751-EEFAF85D9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AABFF9C-3770-42F2-A33D-14A16D56EF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196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6E17A308-16B3-4BE9-9FDB-6794B8EEC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62DD40-C6BA-487E-B609-C33D3C25BB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60C80BC-49C7-4378-957F-42C74DF98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B56D86-6717-4CF3-B80F-78055F4AE01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8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23BF137-6B80-4CD7-B6D1-30D2A8ECB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3E1B0B-D342-4E1F-ACB2-5993E424A4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62128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14907D7-8336-4DA3-9EEA-3F6CDA24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C056DC-5D04-4946-AE05-9F2A60E7D55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7832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340DC16-7D57-41FD-94C6-98E862C63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/>
              <a:t>Игра «Найди пару»</a:t>
            </a:r>
            <a:br>
              <a:rPr lang="ru-RU"/>
            </a:br>
            <a:r>
              <a:rPr lang="ru-RU"/>
              <a:t>Викторина</a:t>
            </a:r>
            <a:br>
              <a:rPr lang="ru-RU"/>
            </a:br>
            <a:br>
              <a:rPr lang="ru-RU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EFE7CE-37D0-4ABD-8AE7-B2CB44E201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04597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C6E8726-8C81-40C2-9705-ED81C8881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68BDBA-3FC7-44A8-8550-4172DC02AA9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70480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4DA31F9-1FFD-464D-B601-6C3DF3B4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7F8BEC-22E8-48B8-9770-CA3894CBB5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212264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DF24BEA-851A-47F8-A54F-B20A1F78E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C9A0E9-180E-4769-925E-63AEDFF18E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99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99AFCD5-FA0F-4F69-BC1D-F84AFCB12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>
                <a:ln>
                  <a:solidFill>
                    <a:schemeClr val="tx1"/>
                  </a:solidFill>
                </a:ln>
                <a:latin typeface="Comic Sans MS" panose="030F0702030302020204" pitchFamily="66" charset="0"/>
              </a:rPr>
              <a:t>2 этап</a:t>
            </a:r>
            <a:br>
              <a:rPr lang="ru-RU" sz="5400">
                <a:ln>
                  <a:solidFill>
                    <a:schemeClr val="tx1"/>
                  </a:solidFill>
                </a:ln>
                <a:blipFill>
                  <a:blip r:embed="rId2"/>
                  <a:tile tx="0" ty="0" sx="100000" sy="100000" flip="none" algn="tl"/>
                </a:blipFill>
                <a:latin typeface="Comic Sans MS" panose="030F0702030302020204" pitchFamily="66" charset="0"/>
              </a:rPr>
            </a:br>
            <a:r>
              <a:rPr lang="ru-RU" sz="3200" b="1">
                <a:solidFill>
                  <a:schemeClr val="bg1"/>
                </a:solidFill>
                <a:latin typeface="Comic Sans MS" panose="030F0702030302020204" pitchFamily="66" charset="0"/>
              </a:rPr>
              <a:t>Викторина</a:t>
            </a:r>
            <a: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  <a:t>- это конкурс, в котором надо правильно ответить на ряд вопросов с несколькими вариантами ответов. </a:t>
            </a:r>
            <a:b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  <a:t>Всего 5 вопросов, к  каждому вопросу предлагается 4 варианта ответа.</a:t>
            </a:r>
            <a:b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  <a:t>Выбрав ответ, кликните на него, если</a:t>
            </a:r>
            <a:b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800">
                <a:solidFill>
                  <a:schemeClr val="bg1"/>
                </a:solidFill>
                <a:latin typeface="Comic Sans MS" panose="030F0702030302020204" pitchFamily="66" charset="0"/>
              </a:rPr>
              <a:t>он неправильный, то станет красного цвета, когда выберите верный, он окрасится в зеленый цвет и появится монетка      , нажав на которую сможете перейти к следующему вопросу.</a:t>
            </a:r>
            <a:br>
              <a:rPr lang="ru-RU" sz="2800">
                <a:solidFill>
                  <a:srgbClr val="4B731F"/>
                </a:solidFill>
                <a:latin typeface="Comic Sans MS" panose="030F0702030302020204" pitchFamily="66" charset="0"/>
              </a:rPr>
            </a:br>
            <a:br>
              <a:rPr lang="ru-RU" sz="3200">
                <a:latin typeface="Comic Sans MS" panose="030F0702030302020204" pitchFamily="66" charset="0"/>
              </a:rPr>
            </a:br>
            <a:endParaRPr lang="ru-RU" sz="3200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A76D3D-EE4A-4B10-96DD-91004C8B70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0617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D729AC97-3760-4F13-A8CA-01BF5259D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E8D45B-A2C3-46E4-BA02-074AE31F678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8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F6E6663-2509-4731-B0D0-D082BCDB4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0AD573-F155-4F3B-9607-7CA0C879BE5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9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Игра «Найди пару» Викторина  </vt:lpstr>
      <vt:lpstr>Презентация PowerPoint</vt:lpstr>
      <vt:lpstr>Презентация PowerPoint</vt:lpstr>
      <vt:lpstr>Презентация PowerPoint</vt:lpstr>
      <vt:lpstr>2 этап Викторина- это конкурс, в котором надо правильно ответить на ряд вопросов с несколькими вариантами ответов.  Всего 5 вопросов, к  каждому вопросу предлагается 4 варианта ответа. Выбрав ответ, кликните на него, если он неправильный, то станет красного цвета, когда выберите верный, он окрасится в зеленый цвет и появится монетка      , нажав на которую сможете перейти к следующему вопросу.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2020-11-15T14:54:29Z</dcterms:created>
  <dcterms:modified xsi:type="dcterms:W3CDTF">2020-11-15T14:54:30Z</dcterms:modified>
</cp:coreProperties>
</file>