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58" r:id="rId5"/>
    <p:sldId id="264" r:id="rId6"/>
    <p:sldId id="261" r:id="rId7"/>
    <p:sldId id="260" r:id="rId8"/>
    <p:sldId id="268" r:id="rId9"/>
    <p:sldId id="269" r:id="rId10"/>
    <p:sldId id="270" r:id="rId11"/>
    <p:sldId id="271" r:id="rId12"/>
    <p:sldId id="272" r:id="rId13"/>
    <p:sldId id="266" r:id="rId14"/>
    <p:sldId id="273" r:id="rId15"/>
    <p:sldId id="274" r:id="rId16"/>
    <p:sldId id="267" r:id="rId17"/>
    <p:sldId id="262" r:id="rId18"/>
    <p:sldId id="275" r:id="rId19"/>
    <p:sldId id="276" r:id="rId20"/>
    <p:sldId id="26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Апельсин на подоконнике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Выполнила: обучающаяся 1а класса МБОУ «Березовская средняя школа №4» Шерстнева Кира</a:t>
            </a:r>
          </a:p>
          <a:p>
            <a:r>
              <a:rPr lang="ru-RU" dirty="0" smtClean="0"/>
              <a:t>Руководитель: Е.В. </a:t>
            </a:r>
            <a:r>
              <a:rPr lang="ru-RU" dirty="0" err="1" smtClean="0"/>
              <a:t>Поцелуева</a:t>
            </a:r>
            <a:r>
              <a:rPr lang="ru-RU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46729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prstClr val="black"/>
                </a:solidFill>
              </a:rPr>
              <a:t>Польза апельсина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AC66BB"/>
              </a:buClr>
            </a:pPr>
            <a:r>
              <a:rPr lang="ru-RU" sz="2200" b="1" dirty="0">
                <a:solidFill>
                  <a:prstClr val="black"/>
                </a:solidFill>
              </a:rPr>
              <a:t>4. Апельсиновая цедра понижает уровень сахара в крови</a:t>
            </a:r>
            <a:endParaRPr lang="ru-RU" sz="2200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3068960"/>
            <a:ext cx="3456384" cy="1954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41784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prstClr val="black"/>
                </a:solidFill>
              </a:rPr>
              <a:t>Польза апельсина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AC66BB"/>
              </a:buClr>
            </a:pPr>
            <a:r>
              <a:rPr lang="ru-RU" sz="2200" b="1" dirty="0">
                <a:solidFill>
                  <a:prstClr val="black"/>
                </a:solidFill>
              </a:rPr>
              <a:t>5. Апельсины полезны для сердца</a:t>
            </a:r>
            <a:endParaRPr lang="ru-RU" sz="2200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8857" y="2698525"/>
            <a:ext cx="2743303" cy="2098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42134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74320" lvl="0" indent="-274320">
              <a:spcBef>
                <a:spcPct val="20000"/>
              </a:spcBef>
            </a:pPr>
            <a:r>
              <a:rPr lang="ru-RU" dirty="0" smtClean="0">
                <a:solidFill>
                  <a:prstClr val="black"/>
                </a:solidFill>
              </a:rPr>
              <a:t>Польза </a:t>
            </a:r>
            <a:r>
              <a:rPr lang="ru-RU" dirty="0">
                <a:solidFill>
                  <a:prstClr val="black"/>
                </a:solidFill>
              </a:rPr>
              <a:t>апельсина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AC66BB"/>
              </a:buClr>
            </a:pPr>
            <a:r>
              <a:rPr lang="ru-RU" sz="2200" b="1" dirty="0">
                <a:solidFill>
                  <a:prstClr val="black"/>
                </a:solidFill>
              </a:rPr>
              <a:t>6.Эфирное масло апельсина рекомендовано при расстройствах сна, нервозах и депрессии.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3445522"/>
            <a:ext cx="2504970" cy="17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9119" y="3462045"/>
            <a:ext cx="2143044" cy="1695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87756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Применение апельсина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2119256"/>
            <a:ext cx="6196405" cy="3686008"/>
          </a:xfrm>
        </p:spPr>
        <p:txBody>
          <a:bodyPr>
            <a:noAutofit/>
          </a:bodyPr>
          <a:lstStyle/>
          <a:p>
            <a:r>
              <a:rPr lang="ru-RU" sz="2800" dirty="0"/>
              <a:t>Все без исключения 300 сортов апельсинов, активно используют в кулинарии. </a:t>
            </a:r>
            <a:endParaRPr lang="ru-RU" sz="2800" dirty="0" smtClean="0"/>
          </a:p>
          <a:p>
            <a:endParaRPr lang="ru-RU" sz="40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3645024"/>
            <a:ext cx="2484276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277024"/>
            <a:ext cx="2388537" cy="2024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2815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prstClr val="black"/>
                </a:solidFill>
              </a:rPr>
              <a:t>Применение апельсина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AC66BB"/>
              </a:buClr>
            </a:pPr>
            <a:r>
              <a:rPr lang="ru-RU" sz="2800" dirty="0">
                <a:solidFill>
                  <a:prstClr val="black"/>
                </a:solidFill>
              </a:rPr>
              <a:t>на Ямайке с помощью апельсинов моют полы. </a:t>
            </a:r>
          </a:p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4624" y="3354300"/>
            <a:ext cx="1782432" cy="1661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5" y="3354302"/>
            <a:ext cx="2664295" cy="1661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86813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prstClr val="black"/>
                </a:solidFill>
              </a:rPr>
              <a:t>Применение апельсина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AC66BB"/>
              </a:buClr>
            </a:pPr>
            <a:r>
              <a:rPr lang="ru-RU" sz="2800" dirty="0">
                <a:solidFill>
                  <a:prstClr val="black"/>
                </a:solidFill>
              </a:rPr>
              <a:t>Эфирное масло апельсина используют в медицине и косметологии.</a:t>
            </a:r>
          </a:p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3501008"/>
            <a:ext cx="2797763" cy="1722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25571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История происхождения названия «Апельсин»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Название "апельсин" произошло в </a:t>
            </a:r>
            <a:r>
              <a:rPr lang="ru-RU" dirty="0" smtClean="0"/>
              <a:t>средневековье. Португальские </a:t>
            </a:r>
            <a:r>
              <a:rPr lang="ru-RU" dirty="0"/>
              <a:t>мореплаватели завезли из восточных стран эти оранжевые вкусные шары. И стали торговать ими с соседями. Те, конечно, спрашивали: "Откуда яблочки-то?" - потому что об апельсинах не слышали, а по форме этот фрукт на яблоко похож. Торговцы честно отвечали: "Из Китая яблочки, китайские!" Так и запомнилось. А в Россию апельсины попали из Голландии. По-голландски "яблоко" - </a:t>
            </a:r>
            <a:r>
              <a:rPr lang="ru-RU" dirty="0" err="1"/>
              <a:t>appel</a:t>
            </a:r>
            <a:r>
              <a:rPr lang="ru-RU" dirty="0"/>
              <a:t>, а китайский - </a:t>
            </a:r>
            <a:r>
              <a:rPr lang="ru-RU" dirty="0" err="1"/>
              <a:t>sien</a:t>
            </a:r>
            <a:r>
              <a:rPr lang="ru-RU" dirty="0"/>
              <a:t>. Вот и вышел апельсин. </a:t>
            </a:r>
          </a:p>
        </p:txBody>
      </p:sp>
    </p:spTree>
    <p:extLst>
      <p:ext uri="{BB962C8B-B14F-4D97-AF65-F5344CB8AC3E}">
        <p14:creationId xmlns:p14="http://schemas.microsoft.com/office/powerpoint/2010/main" val="33920532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Интересные факты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Всего существует около трехсот сортов этого цитруса. Некоторые сорта при созревании становятся зелеными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8404" y="3397071"/>
            <a:ext cx="2442838" cy="1832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1" y="3353659"/>
            <a:ext cx="2325968" cy="1875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96144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prstClr val="black"/>
                </a:solidFill>
              </a:rPr>
              <a:t>Интересные факты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916832"/>
            <a:ext cx="6196405" cy="3806237"/>
          </a:xfrm>
        </p:spPr>
        <p:txBody>
          <a:bodyPr/>
          <a:lstStyle/>
          <a:p>
            <a:pPr lvl="0">
              <a:buClr>
                <a:srgbClr val="AC66BB"/>
              </a:buClr>
            </a:pPr>
            <a:r>
              <a:rPr lang="ru-RU" sz="2000" dirty="0">
                <a:solidFill>
                  <a:prstClr val="black"/>
                </a:solidFill>
              </a:rPr>
              <a:t>Возраст цитрусовых деревьев может достигать до 700 лет (средняя продолжительность жизни апельсинового дерева 100 лет)</a:t>
            </a:r>
          </a:p>
          <a:p>
            <a:endParaRPr lang="ru-RU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5510" y="3114742"/>
            <a:ext cx="3602674" cy="1970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37774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prstClr val="black"/>
                </a:solidFill>
              </a:rPr>
              <a:t>Интересные факты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AC66BB"/>
              </a:buClr>
            </a:pPr>
            <a:r>
              <a:rPr lang="ru-RU" dirty="0">
                <a:solidFill>
                  <a:prstClr val="black"/>
                </a:solidFill>
              </a:rPr>
              <a:t>Большинство плодов апельсинового дерева не тонут, однако наиболее сладкие виды быстро идут ко дну.</a:t>
            </a:r>
          </a:p>
          <a:p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3322803"/>
            <a:ext cx="2664296" cy="1776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0891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и задачи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Цель</a:t>
            </a:r>
            <a:r>
              <a:rPr lang="ru-RU" dirty="0" smtClean="0"/>
              <a:t> - вырастить апельсин из семени.</a:t>
            </a:r>
          </a:p>
          <a:p>
            <a:r>
              <a:rPr lang="ru-RU" b="1" dirty="0" smtClean="0"/>
              <a:t>Задачи:</a:t>
            </a:r>
          </a:p>
          <a:p>
            <a:r>
              <a:rPr lang="ru-RU" dirty="0" smtClean="0"/>
              <a:t>Наблюдать за ростом и развитием ростка.</a:t>
            </a:r>
          </a:p>
          <a:p>
            <a:r>
              <a:rPr lang="ru-RU" dirty="0" smtClean="0"/>
              <a:t>Узнать, чем полезен для человека апельсин.</a:t>
            </a:r>
          </a:p>
          <a:p>
            <a:r>
              <a:rPr lang="ru-RU" dirty="0" smtClean="0"/>
              <a:t>Узнать историю появления апельсина в России.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70051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экспериментальным путем, я убедилась, что можно вырастить апельсин из семени в домашних условиях. Но вопрос будет ли он плодоносить, остается открытым, поэтому я продолжу свое наблюдение, и может быть в следующей проектной работе, поделюсь доморощенными апельсинами.</a:t>
            </a:r>
          </a:p>
        </p:txBody>
      </p:sp>
    </p:spTree>
    <p:extLst>
      <p:ext uri="{BB962C8B-B14F-4D97-AF65-F5344CB8AC3E}">
        <p14:creationId xmlns:p14="http://schemas.microsoft.com/office/powerpoint/2010/main" val="2888270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Условия проращивания семени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Необходимо замочить косточку апельсина в воде на ночь, а затем посадить в землю на глубину 1 см. В вазоне должен быть хороший дренаж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До появления ростков вазон должен находиться в теплом и темном месте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Вода для полива необходима без солей, для этого водопроводную воду кипятят. </a:t>
            </a:r>
          </a:p>
        </p:txBody>
      </p:sp>
    </p:spTree>
    <p:extLst>
      <p:ext uri="{BB962C8B-B14F-4D97-AF65-F5344CB8AC3E}">
        <p14:creationId xmlns:p14="http://schemas.microsoft.com/office/powerpoint/2010/main" val="2547155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 этап. Посадка апельсинового семени.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00460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Условия для роста и развития ростка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Освещенность. Апельсин в природе растет на солнце, и в квартире ему также необходимо отвести самое освещенное место. </a:t>
            </a:r>
            <a:endParaRPr lang="ru-RU" dirty="0" smtClean="0"/>
          </a:p>
          <a:p>
            <a:r>
              <a:rPr lang="ru-RU" dirty="0"/>
              <a:t>Полив. В жаркую погоду перелить апельсин практически невозможно – он очень любит </a:t>
            </a:r>
            <a:r>
              <a:rPr lang="ru-RU" dirty="0" smtClean="0"/>
              <a:t>влагу. С </a:t>
            </a:r>
            <a:r>
              <a:rPr lang="ru-RU" dirty="0"/>
              <a:t>наступлением осени </a:t>
            </a:r>
            <a:r>
              <a:rPr lang="ru-RU" dirty="0" smtClean="0"/>
              <a:t>важно </a:t>
            </a:r>
            <a:r>
              <a:rPr lang="ru-RU" dirty="0"/>
              <a:t>подождать, пока верхний слой земли хорошо подсохнет, но не высохнет полностью, и только затем можно полить куст</a:t>
            </a:r>
            <a:r>
              <a:rPr lang="ru-RU" dirty="0" smtClean="0"/>
              <a:t>.</a:t>
            </a:r>
          </a:p>
          <a:p>
            <a:r>
              <a:rPr lang="ru-RU" dirty="0"/>
              <a:t>Грунт. В качестве грунта на первых порах вполне подойдет </a:t>
            </a:r>
            <a:r>
              <a:rPr lang="ru-RU" dirty="0" smtClean="0"/>
              <a:t>обычный, </a:t>
            </a:r>
            <a:r>
              <a:rPr lang="ru-RU" dirty="0"/>
              <a:t>рыхлый, универсальный субстрат для цветов. </a:t>
            </a:r>
          </a:p>
        </p:txBody>
      </p:sp>
    </p:spTree>
    <p:extLst>
      <p:ext uri="{BB962C8B-B14F-4D97-AF65-F5344CB8AC3E}">
        <p14:creationId xmlns:p14="http://schemas.microsoft.com/office/powerpoint/2010/main" val="27259198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работы: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2119256"/>
            <a:ext cx="6399813" cy="3902032"/>
          </a:xfrm>
        </p:spPr>
        <p:txBody>
          <a:bodyPr>
            <a:normAutofit/>
          </a:bodyPr>
          <a:lstStyle/>
          <a:p>
            <a:r>
              <a:rPr lang="ru-RU" dirty="0" smtClean="0"/>
              <a:t>2 этап. Наблюдение за процессом роста и развития.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2200" dirty="0" smtClean="0"/>
              <a:t> 01.01.2018г.        19.01.2018г.       03.03.2018г.</a:t>
            </a:r>
            <a:endParaRPr lang="ru-RU" sz="22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7" y="3212975"/>
            <a:ext cx="1729604" cy="2304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1965" y="3212975"/>
            <a:ext cx="1726036" cy="2304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1" y="3212976"/>
            <a:ext cx="1863836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03348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Польза апельсина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988840"/>
            <a:ext cx="6196405" cy="3816424"/>
          </a:xfrm>
        </p:spPr>
        <p:txBody>
          <a:bodyPr>
            <a:normAutofit/>
          </a:bodyPr>
          <a:lstStyle/>
          <a:p>
            <a:r>
              <a:rPr lang="ru-RU" b="1" dirty="0"/>
              <a:t>1. Апельсины защищают от преждевременного </a:t>
            </a:r>
            <a:r>
              <a:rPr lang="ru-RU" b="1" dirty="0" smtClean="0"/>
              <a:t>старения</a:t>
            </a:r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2924944"/>
            <a:ext cx="3672408" cy="1956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22674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prstClr val="black"/>
                </a:solidFill>
              </a:rPr>
              <a:t>Польза апельсина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AC66BB"/>
              </a:buClr>
            </a:pPr>
            <a:r>
              <a:rPr lang="ru-RU" sz="2200" b="1" dirty="0">
                <a:solidFill>
                  <a:prstClr val="black"/>
                </a:solidFill>
              </a:rPr>
              <a:t>2. Апельсины помогают сбросить вес</a:t>
            </a:r>
            <a:endParaRPr lang="ru-RU" sz="2200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7" y="2708920"/>
            <a:ext cx="3456385" cy="2291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56150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prstClr val="black"/>
                </a:solidFill>
              </a:rPr>
              <a:t>Польза апельсина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AC66BB"/>
              </a:buClr>
            </a:pPr>
            <a:r>
              <a:rPr lang="ru-RU" sz="2200" b="1" dirty="0">
                <a:solidFill>
                  <a:prstClr val="black"/>
                </a:solidFill>
              </a:rPr>
              <a:t>3. Апельсины полезны для зрения</a:t>
            </a:r>
            <a:endParaRPr lang="ru-RU" sz="2200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2708920"/>
            <a:ext cx="3492388" cy="2328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26018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386</TotalTime>
  <Words>496</Words>
  <Application>Microsoft Office PowerPoint</Application>
  <PresentationFormat>Экран (4:3)</PresentationFormat>
  <Paragraphs>56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Brush Script MT</vt:lpstr>
      <vt:lpstr>Constantia</vt:lpstr>
      <vt:lpstr>Franklin Gothic Book</vt:lpstr>
      <vt:lpstr>Rage Italic</vt:lpstr>
      <vt:lpstr>Кнопка</vt:lpstr>
      <vt:lpstr>Апельсин на подоконнике</vt:lpstr>
      <vt:lpstr>Цель и задачи работы</vt:lpstr>
      <vt:lpstr>Условия проращивания семени</vt:lpstr>
      <vt:lpstr>Этапы работы</vt:lpstr>
      <vt:lpstr>Условия для роста и развития ростка</vt:lpstr>
      <vt:lpstr>Этапы работы:</vt:lpstr>
      <vt:lpstr>Польза апельсина</vt:lpstr>
      <vt:lpstr>Польза апельсина</vt:lpstr>
      <vt:lpstr>Польза апельсина</vt:lpstr>
      <vt:lpstr>Польза апельсина</vt:lpstr>
      <vt:lpstr>Польза апельсина</vt:lpstr>
      <vt:lpstr>Польза апельсина</vt:lpstr>
      <vt:lpstr>Применение апельсина</vt:lpstr>
      <vt:lpstr>Применение апельсина</vt:lpstr>
      <vt:lpstr>Применение апельсина</vt:lpstr>
      <vt:lpstr>История происхождения названия «Апельсин»</vt:lpstr>
      <vt:lpstr>Интересные факты</vt:lpstr>
      <vt:lpstr>Интересные факты</vt:lpstr>
      <vt:lpstr>Интересные факты</vt:lpstr>
      <vt:lpstr>Вывод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User</cp:lastModifiedBy>
  <cp:revision>24</cp:revision>
  <dcterms:created xsi:type="dcterms:W3CDTF">2018-03-03T10:17:20Z</dcterms:created>
  <dcterms:modified xsi:type="dcterms:W3CDTF">2020-11-15T08:33:49Z</dcterms:modified>
</cp:coreProperties>
</file>