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61" r:id="rId3"/>
    <p:sldId id="266" r:id="rId4"/>
    <p:sldId id="265" r:id="rId5"/>
    <p:sldId id="264" r:id="rId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000099"/>
    <a:srgbClr val="FEDEE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091" autoAdjust="0"/>
    <p:restoredTop sz="94660"/>
  </p:normalViewPr>
  <p:slideViewPr>
    <p:cSldViewPr>
      <p:cViewPr>
        <p:scale>
          <a:sx n="77" d="100"/>
          <a:sy n="77" d="100"/>
        </p:scale>
        <p:origin x="-1122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3ED42E7-B7F8-4F44-8F89-C124A4EF36D5}" type="datetimeFigureOut">
              <a:rPr lang="ru-RU"/>
              <a:pPr>
                <a:defRPr/>
              </a:pPr>
              <a:t>15.11.2020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92E574D-DF33-47B1-A4D6-728DBF996A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D15FC83-FCE9-427B-A6E0-857F8339B67A}" type="datetimeFigureOut">
              <a:rPr lang="ru-RU"/>
              <a:pPr>
                <a:defRPr/>
              </a:pPr>
              <a:t>15.11.2020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E529B6D7-D043-451E-8CB6-92D5EE06B7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3316" name="Нижний колонтитул 4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3316" name="Нижний колонтитул 4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3316" name="Нижний колонтитул 4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3316" name="Нижний колонтитул 4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3316" name="Нижний колонтитул 4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44A5D9-534C-4090-8A98-FBAE75424AA4}" type="datetime1">
              <a:rPr lang="ru-RU"/>
              <a:pPr>
                <a:defRPr/>
              </a:pPr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МБДОУ г. Иркутска детский сад № 162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7E69BE-0FBA-4F13-9AA8-CCA1633F0B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C260B5-5CEF-46A1-8052-4A4BF9DF4F7D}" type="datetime1">
              <a:rPr lang="ru-RU"/>
              <a:pPr>
                <a:defRPr/>
              </a:pPr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МБДОУ г. Иркутска детский сад № 162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3679E6-CAB2-4738-B91B-5E142270C9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AB97CF-6A7C-44CD-AD0E-DB53ADC16A58}" type="datetime1">
              <a:rPr lang="ru-RU"/>
              <a:pPr>
                <a:defRPr/>
              </a:pPr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МБДОУ г. Иркутска детский сад № 162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C2482-958F-4D42-A921-F4CA74A356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BFF0BB-DF5A-4AED-B760-DA2ADEAB0D1F}" type="datetime1">
              <a:rPr lang="ru-RU"/>
              <a:pPr>
                <a:defRPr/>
              </a:pPr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МБДОУ г. Иркутска детский сад № 162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3E67D4-B5D4-4F53-AD8D-8BBFA2AC42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E2B6E1-4497-4D03-8488-F67E49B48822}" type="datetime1">
              <a:rPr lang="ru-RU"/>
              <a:pPr>
                <a:defRPr/>
              </a:pPr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МБДОУ г. Иркутска детский сад № 162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F8FECF-6A19-418C-AE53-E6D46BD14E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F1C130-E770-4383-B8A1-C57CFEB79EAA}" type="datetime1">
              <a:rPr lang="ru-RU"/>
              <a:pPr>
                <a:defRPr/>
              </a:pPr>
              <a:t>15.11.2020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МБДОУ г. Иркутска детский сад № 162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B706AF-FA99-4B6D-A377-21A61DAB66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606800-95A4-4679-BCE7-1B509FFBA3ED}" type="datetime1">
              <a:rPr lang="ru-RU"/>
              <a:pPr>
                <a:defRPr/>
              </a:pPr>
              <a:t>15.11.2020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МБДОУ г. Иркутска детский сад № 162</a:t>
            </a: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89E16C-0E91-401A-A613-FE4261C3E3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19375D-9073-431C-B574-890F3D0B5BFC}" type="datetime1">
              <a:rPr lang="ru-RU"/>
              <a:pPr>
                <a:defRPr/>
              </a:pPr>
              <a:t>15.11.2020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МБДОУ г. Иркутска детский сад № 162</a:t>
            </a: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D28A05-4E1A-4579-A380-8A54A7AD1D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A178CA-58BA-4583-B8CE-F7909B8E3C84}" type="datetime1">
              <a:rPr lang="ru-RU"/>
              <a:pPr>
                <a:defRPr/>
              </a:pPr>
              <a:t>15.11.2020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МБДОУ г. Иркутска детский сад № 162</a:t>
            </a: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9E26BF-4027-48F9-9E88-66916F6BF5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C02103-5629-463B-83DC-635382274CD2}" type="datetime1">
              <a:rPr lang="ru-RU"/>
              <a:pPr>
                <a:defRPr/>
              </a:pPr>
              <a:t>15.11.2020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МБДОУ г. Иркутска детский сад № 162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7525D2-1142-4052-BA0D-E773B05479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965A01-9418-4C03-B1A8-63DE2AC8AB5E}" type="datetime1">
              <a:rPr lang="ru-RU"/>
              <a:pPr>
                <a:defRPr/>
              </a:pPr>
              <a:t>15.11.2020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МБДОУ г. Иркутска детский сад № 162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EF27D9-7BC3-4A8A-8EDC-72D3D9F136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93E040F-FD47-40C9-9649-B76DED3453C7}" type="datetime1">
              <a:rPr lang="ru-RU"/>
              <a:pPr>
                <a:defRPr/>
              </a:pPr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ru-RU"/>
              <a:t>МБДОУ г. Иркутска детский сад № 162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D891175-FE9B-4EBA-B164-BD69297473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25563" y="5805488"/>
            <a:ext cx="6511925" cy="695325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200" dirty="0" smtClean="0"/>
              <a:t> </a:t>
            </a:r>
            <a:endParaRPr lang="ru-RU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2714625" y="214313"/>
            <a:ext cx="6429375" cy="21240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44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ИСТОРИЯ         </a:t>
            </a:r>
          </a:p>
          <a:p>
            <a:pPr>
              <a:defRPr/>
            </a:pPr>
            <a:r>
              <a:rPr lang="ru-RU" sz="44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РУССКОГО</a:t>
            </a:r>
          </a:p>
          <a:p>
            <a:pPr>
              <a:defRPr/>
            </a:pPr>
            <a:r>
              <a:rPr lang="ru-RU" sz="44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ВАЛЕНКА</a:t>
            </a:r>
          </a:p>
        </p:txBody>
      </p:sp>
      <p:pic>
        <p:nvPicPr>
          <p:cNvPr id="2052" name="Picture 2" descr="https://i.pinimg.com/736x/6f/d0/9c/6fd09c56111427c09a13f19d4c9927a9--printable-frames-paper-background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47501"/>
          <a:stretch>
            <a:fillRect/>
          </a:stretch>
        </p:blipFill>
        <p:spPr bwMode="auto">
          <a:xfrm>
            <a:off x="142875" y="142875"/>
            <a:ext cx="2428875" cy="401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2" descr="https://i.pinimg.com/736x/6f/d0/9c/6fd09c56111427c09a13f19d4c9927a9--printable-frames-paper-background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7500"/>
          <a:stretch>
            <a:fillRect/>
          </a:stretch>
        </p:blipFill>
        <p:spPr bwMode="auto">
          <a:xfrm>
            <a:off x="6715125" y="2571750"/>
            <a:ext cx="2428875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15" descr="https://avatars.mds.yandex.net/get-zen_doc/1811900/pub_5d99f26898930900b6f291d7_5d9a1f0298930900b6f2937e/scale_1200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2212" t="3326" r="33365" b="20175"/>
          <a:stretch>
            <a:fillRect/>
          </a:stretch>
        </p:blipFill>
        <p:spPr bwMode="auto">
          <a:xfrm>
            <a:off x="4143375" y="2143125"/>
            <a:ext cx="3214688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Прямоугольник 14"/>
          <p:cNvSpPr/>
          <p:nvPr/>
        </p:nvSpPr>
        <p:spPr>
          <a:xfrm>
            <a:off x="214313" y="5286375"/>
            <a:ext cx="5929312" cy="13239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Теплые удобные валенки мои.</a:t>
            </a:r>
            <a:b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Сделаны из шерсти, мех у них внутри.</a:t>
            </a:r>
            <a:b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Я надену валенки, в лес пойду гулять.</a:t>
            </a:r>
            <a:b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Буду я с ребятами в них в снежки играть.</a:t>
            </a:r>
          </a:p>
        </p:txBody>
      </p:sp>
      <p:sp>
        <p:nvSpPr>
          <p:cNvPr id="2056" name="TextBox 7"/>
          <p:cNvSpPr txBox="1">
            <a:spLocks noChangeArrowheads="1"/>
          </p:cNvSpPr>
          <p:nvPr/>
        </p:nvSpPr>
        <p:spPr bwMode="auto">
          <a:xfrm>
            <a:off x="7286625" y="4714875"/>
            <a:ext cx="17145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Выполнила:</a:t>
            </a:r>
          </a:p>
          <a:p>
            <a:r>
              <a:rPr lang="ru-RU"/>
              <a:t>воспитатель Родионова Н.В.</a:t>
            </a:r>
          </a:p>
          <a:p>
            <a:r>
              <a:rPr lang="ru-RU"/>
              <a:t>г.Арзамас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4" name="Picture 6" descr="https://avatars.mds.yandex.net/get-pdb/2884317/dcdcd508-1b0f-4897-8d0b-f53ed0fb74f0/s1200?webp=fals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785794"/>
            <a:ext cx="4286280" cy="5357850"/>
          </a:xfrm>
          <a:prstGeom prst="round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25563" y="5805488"/>
            <a:ext cx="6511925" cy="695325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200" dirty="0" smtClean="0"/>
              <a:t> </a:t>
            </a:r>
            <a:endParaRPr lang="ru-RU" sz="1200" dirty="0"/>
          </a:p>
        </p:txBody>
      </p:sp>
      <p:pic>
        <p:nvPicPr>
          <p:cNvPr id="3076" name="Picture 2" descr="https://i.pinimg.com/736x/6f/d0/9c/6fd09c56111427c09a13f19d4c9927a9--printable-frames-paper-background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47501"/>
          <a:stretch>
            <a:fillRect/>
          </a:stretch>
        </p:blipFill>
        <p:spPr bwMode="auto">
          <a:xfrm>
            <a:off x="5133975" y="142875"/>
            <a:ext cx="4010025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2" descr="https://i.pinimg.com/736x/6f/d0/9c/6fd09c56111427c09a13f19d4c9927a9--printable-frames-paper-background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7500"/>
          <a:stretch>
            <a:fillRect/>
          </a:stretch>
        </p:blipFill>
        <p:spPr bwMode="auto">
          <a:xfrm>
            <a:off x="142875" y="5715000"/>
            <a:ext cx="4071938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500063" y="214313"/>
            <a:ext cx="4357687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Русские валенки. Что это?</a:t>
            </a:r>
          </a:p>
        </p:txBody>
      </p:sp>
      <p:sp>
        <p:nvSpPr>
          <p:cNvPr id="3079" name="TextBox 8"/>
          <p:cNvSpPr txBox="1">
            <a:spLocks noChangeArrowheads="1"/>
          </p:cNvSpPr>
          <p:nvPr/>
        </p:nvSpPr>
        <p:spPr bwMode="auto">
          <a:xfrm>
            <a:off x="5286375" y="4143375"/>
            <a:ext cx="2928938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Валенки – это теплые войлочные сапоги из овечьей шерсти.</a:t>
            </a:r>
          </a:p>
          <a:p>
            <a:r>
              <a:rPr 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 традиционная русская обувь. Носится в морозную погоду для ходьбы по сухому снегу.</a:t>
            </a:r>
          </a:p>
          <a:p>
            <a:endParaRPr lang="ru-RU"/>
          </a:p>
        </p:txBody>
      </p:sp>
      <p:pic>
        <p:nvPicPr>
          <p:cNvPr id="3080" name="Picture 8" descr="https://img2.wbstatic.net/big/new/2790000/2797060-1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0251" t="10715" r="12869" b="17857"/>
          <a:stretch>
            <a:fillRect/>
          </a:stretch>
        </p:blipFill>
        <p:spPr bwMode="auto">
          <a:xfrm>
            <a:off x="5857875" y="1571625"/>
            <a:ext cx="2143125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6" descr="http://valenkikz.ru/images/Valenki/20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8736" r="25050"/>
          <a:stretch>
            <a:fillRect/>
          </a:stretch>
        </p:blipFill>
        <p:spPr bwMode="auto">
          <a:xfrm>
            <a:off x="3429000" y="1071563"/>
            <a:ext cx="2286000" cy="2605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25563" y="5805488"/>
            <a:ext cx="6511925" cy="695325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200" dirty="0" smtClean="0"/>
              <a:t> </a:t>
            </a:r>
            <a:endParaRPr lang="ru-RU" sz="1200" dirty="0"/>
          </a:p>
        </p:txBody>
      </p:sp>
      <p:pic>
        <p:nvPicPr>
          <p:cNvPr id="4100" name="Picture 2" descr="https://i.pinimg.com/736x/6f/d0/9c/6fd09c56111427c09a13f19d4c9927a9--printable-frames-paper-background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47501"/>
          <a:stretch>
            <a:fillRect/>
          </a:stretch>
        </p:blipFill>
        <p:spPr bwMode="auto">
          <a:xfrm>
            <a:off x="142875" y="0"/>
            <a:ext cx="4010025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2" descr="https://i.pinimg.com/736x/6f/d0/9c/6fd09c56111427c09a13f19d4c9927a9--printable-frames-paper-background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7500"/>
          <a:stretch>
            <a:fillRect/>
          </a:stretch>
        </p:blipFill>
        <p:spPr bwMode="auto">
          <a:xfrm>
            <a:off x="4929188" y="5072063"/>
            <a:ext cx="4214812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786313" y="214313"/>
            <a:ext cx="3857625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Разные названия валенок.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929313" y="3643313"/>
            <a:ext cx="3071812" cy="19081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Руси валенки имели и другие названия: «чесанки», «катанки», «</a:t>
            </a:r>
            <a:r>
              <a:rPr lang="ru-RU" sz="2000" b="1" dirty="0" err="1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валенцы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», «пимы», «</a:t>
            </a:r>
            <a:r>
              <a:rPr lang="ru-RU" sz="2000" b="1" dirty="0" err="1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волнушечки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pPr>
              <a:defRPr/>
            </a:pP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57188" y="5857875"/>
            <a:ext cx="3786187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Валенки были черного, белого, коричневого и серого цветов.</a:t>
            </a:r>
          </a:p>
        </p:txBody>
      </p:sp>
      <p:pic>
        <p:nvPicPr>
          <p:cNvPr id="4105" name="Picture 4" descr="http://www.pim66.ru/media/catalog/pictures/1_55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75" y="571500"/>
            <a:ext cx="2143125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6" name="Picture 8" descr="http://www.pim66.ru/media/catalog/pictures/2_31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9575"/>
          <a:stretch>
            <a:fillRect/>
          </a:stretch>
        </p:blipFill>
        <p:spPr bwMode="auto">
          <a:xfrm>
            <a:off x="7000875" y="2714625"/>
            <a:ext cx="2143125" cy="264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7" name="Picture 10" descr="https://www.stpgoods.com/media/catalog/product/1/1/111227_111228_127931_127932_8_4.jpg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050"/>
          <a:stretch>
            <a:fillRect/>
          </a:stretch>
        </p:blipFill>
        <p:spPr bwMode="auto">
          <a:xfrm>
            <a:off x="1428750" y="3214688"/>
            <a:ext cx="2214563" cy="2462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25563" y="5805488"/>
            <a:ext cx="6511925" cy="695325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200" dirty="0" smtClean="0"/>
              <a:t> </a:t>
            </a:r>
            <a:endParaRPr lang="ru-RU" sz="1200" dirty="0"/>
          </a:p>
        </p:txBody>
      </p:sp>
      <p:sp>
        <p:nvSpPr>
          <p:cNvPr id="5123" name="Прямоугольник 3"/>
          <p:cNvSpPr>
            <a:spLocks noChangeArrowheads="1"/>
          </p:cNvSpPr>
          <p:nvPr/>
        </p:nvSpPr>
        <p:spPr bwMode="auto">
          <a:xfrm>
            <a:off x="142875" y="928688"/>
            <a:ext cx="4714875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65125" indent="-282575" algn="ctr">
              <a:buFont typeface="Wingdings 2" pitchFamily="18" charset="2"/>
              <a:buNone/>
            </a:pPr>
            <a:r>
              <a:rPr lang="ru-RU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Испокон веков зима на Руси </a:t>
            </a:r>
          </a:p>
          <a:p>
            <a:pPr marL="365125" indent="-282575" algn="ctr">
              <a:buFont typeface="Wingdings 2" pitchFamily="18" charset="2"/>
              <a:buNone/>
            </a:pPr>
            <a:r>
              <a:rPr lang="ru-RU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длинная и холодная. </a:t>
            </a:r>
          </a:p>
          <a:p>
            <a:pPr marL="365125" indent="-282575" algn="ctr">
              <a:buFont typeface="Wingdings 2" pitchFamily="18" charset="2"/>
              <a:buNone/>
            </a:pPr>
            <a:r>
              <a:rPr lang="ru-RU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Чтобы сохранить ноги в тепле даже </a:t>
            </a:r>
          </a:p>
          <a:p>
            <a:pPr marL="365125" indent="-282575" algn="ctr">
              <a:buFont typeface="Wingdings 2" pitchFamily="18" charset="2"/>
              <a:buNone/>
            </a:pPr>
            <a:r>
              <a:rPr lang="ru-RU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сильные морозы, русские умельцы придумали чудесную обувь – валенки.</a:t>
            </a:r>
          </a:p>
        </p:txBody>
      </p:sp>
      <p:pic>
        <p:nvPicPr>
          <p:cNvPr id="5124" name="Picture 2" descr="https://i.pinimg.com/736x/6f/d0/9c/6fd09c56111427c09a13f19d4c9927a9--printable-frames-paper-background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7501"/>
          <a:stretch>
            <a:fillRect/>
          </a:stretch>
        </p:blipFill>
        <p:spPr bwMode="auto">
          <a:xfrm>
            <a:off x="7215188" y="428625"/>
            <a:ext cx="1785937" cy="401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2" descr="https://i.pinimg.com/736x/6f/d0/9c/6fd09c56111427c09a13f19d4c9927a9--printable-frames-paper-background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7500"/>
          <a:stretch>
            <a:fillRect/>
          </a:stretch>
        </p:blipFill>
        <p:spPr bwMode="auto">
          <a:xfrm>
            <a:off x="214313" y="4857750"/>
            <a:ext cx="4214812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285750" y="142875"/>
            <a:ext cx="2786063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Первые валенки</a:t>
            </a:r>
          </a:p>
        </p:txBody>
      </p:sp>
      <p:sp>
        <p:nvSpPr>
          <p:cNvPr id="5127" name="TextBox 9"/>
          <p:cNvSpPr txBox="1">
            <a:spLocks noChangeArrowheads="1"/>
          </p:cNvSpPr>
          <p:nvPr/>
        </p:nvSpPr>
        <p:spPr bwMode="auto">
          <a:xfrm>
            <a:off x="1357313" y="3000375"/>
            <a:ext cx="3357562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Очень трудно определить время возникновения валенок. Упоминания о них встречаются в далекой древности.</a:t>
            </a:r>
          </a:p>
          <a:p>
            <a:endParaRPr lang="ru-RU"/>
          </a:p>
        </p:txBody>
      </p:sp>
      <p:sp>
        <p:nvSpPr>
          <p:cNvPr id="5128" name="TextBox 11"/>
          <p:cNvSpPr txBox="1">
            <a:spLocks noChangeArrowheads="1"/>
          </p:cNvSpPr>
          <p:nvPr/>
        </p:nvSpPr>
        <p:spPr bwMode="auto">
          <a:xfrm>
            <a:off x="5357813" y="5214938"/>
            <a:ext cx="2786062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Первые валенки появились в Сибири. </a:t>
            </a:r>
          </a:p>
          <a:p>
            <a:r>
              <a:rPr lang="ru-RU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 была низкая обувь с одним швом. </a:t>
            </a:r>
          </a:p>
          <a:p>
            <a:endParaRPr lang="ru-RU"/>
          </a:p>
        </p:txBody>
      </p:sp>
      <p:pic>
        <p:nvPicPr>
          <p:cNvPr id="50178" name="Picture 2" descr="https://kodudelka.ru/wp-content/uploads/2018/11/DSCN0684.jpg"/>
          <p:cNvPicPr>
            <a:picLocks noChangeAspect="1" noChangeArrowheads="1"/>
          </p:cNvPicPr>
          <p:nvPr/>
        </p:nvPicPr>
        <p:blipFill>
          <a:blip r:embed="rId5" cstate="print"/>
          <a:srcRect l="7754" t="12329" r="9533" b="7532"/>
          <a:stretch>
            <a:fillRect/>
          </a:stretch>
        </p:blipFill>
        <p:spPr bwMode="auto">
          <a:xfrm>
            <a:off x="2571736" y="4143380"/>
            <a:ext cx="2643206" cy="2357454"/>
          </a:xfrm>
          <a:prstGeom prst="roundRect">
            <a:avLst/>
          </a:prstGeom>
          <a:noFill/>
        </p:spPr>
      </p:pic>
      <p:pic>
        <p:nvPicPr>
          <p:cNvPr id="50180" name="Picture 4" descr="http://photos.lifeisphoto.ru/22/0/229416.jpg"/>
          <p:cNvPicPr>
            <a:picLocks noChangeAspect="1" noChangeArrowheads="1"/>
          </p:cNvPicPr>
          <p:nvPr/>
        </p:nvPicPr>
        <p:blipFill>
          <a:blip r:embed="rId6">
            <a:lum bright="10000"/>
          </a:blip>
          <a:srcRect t="29435" r="32786" b="5808"/>
          <a:stretch>
            <a:fillRect/>
          </a:stretch>
        </p:blipFill>
        <p:spPr bwMode="auto">
          <a:xfrm>
            <a:off x="4714876" y="142852"/>
            <a:ext cx="2857520" cy="3571900"/>
          </a:xfrm>
          <a:prstGeom prst="round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25563" y="5805488"/>
            <a:ext cx="6511925" cy="695325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200" dirty="0" smtClean="0"/>
              <a:t> </a:t>
            </a:r>
            <a:endParaRPr lang="ru-RU" sz="1200" dirty="0"/>
          </a:p>
        </p:txBody>
      </p:sp>
      <p:pic>
        <p:nvPicPr>
          <p:cNvPr id="52232" name="Picture 8" descr="https://avatars.mds.yandex.net/get-pdb/2821459/10fc60b7-cc2d-4db8-9dd1-07d9370d7792/s1200?webp=false"/>
          <p:cNvPicPr>
            <a:picLocks noChangeAspect="1" noChangeArrowheads="1"/>
          </p:cNvPicPr>
          <p:nvPr/>
        </p:nvPicPr>
        <p:blipFill>
          <a:blip r:embed="rId3">
            <a:lum bright="30000"/>
          </a:blip>
          <a:srcRect/>
          <a:stretch>
            <a:fillRect/>
          </a:stretch>
        </p:blipFill>
        <p:spPr bwMode="auto">
          <a:xfrm>
            <a:off x="5929322" y="142852"/>
            <a:ext cx="3000396" cy="4214842"/>
          </a:xfrm>
          <a:prstGeom prst="roundRect">
            <a:avLst/>
          </a:prstGeom>
          <a:noFill/>
        </p:spPr>
      </p:pic>
      <p:pic>
        <p:nvPicPr>
          <p:cNvPr id="52234" name="Picture 10" descr="http://sanatatur.ru/static_1/e/b/eb32d381dc6ea76b0d365b4f07d1fec4.jpeg"/>
          <p:cNvPicPr>
            <a:picLocks noChangeAspect="1" noChangeArrowheads="1"/>
          </p:cNvPicPr>
          <p:nvPr/>
        </p:nvPicPr>
        <p:blipFill>
          <a:blip r:embed="rId4">
            <a:lum bright="20000"/>
          </a:blip>
          <a:srcRect/>
          <a:stretch>
            <a:fillRect/>
          </a:stretch>
        </p:blipFill>
        <p:spPr bwMode="auto">
          <a:xfrm>
            <a:off x="214282" y="2214554"/>
            <a:ext cx="2857520" cy="4425970"/>
          </a:xfrm>
          <a:prstGeom prst="roundRect">
            <a:avLst/>
          </a:prstGeom>
          <a:noFill/>
        </p:spPr>
      </p:pic>
      <p:pic>
        <p:nvPicPr>
          <p:cNvPr id="52236" name="Picture 12" descr="https://rbsmi.ru/upload/iblock/a58/a58e1c54d7fc2ddd466e382fd6b2d37f.jpg"/>
          <p:cNvPicPr>
            <a:picLocks noChangeAspect="1" noChangeArrowheads="1"/>
          </p:cNvPicPr>
          <p:nvPr/>
        </p:nvPicPr>
        <p:blipFill>
          <a:blip r:embed="rId5">
            <a:lum bright="20000"/>
          </a:blip>
          <a:srcRect/>
          <a:stretch>
            <a:fillRect/>
          </a:stretch>
        </p:blipFill>
        <p:spPr bwMode="auto">
          <a:xfrm>
            <a:off x="3643306" y="4500570"/>
            <a:ext cx="3286148" cy="2200245"/>
          </a:xfrm>
          <a:prstGeom prst="roundRect">
            <a:avLst/>
          </a:prstGeom>
          <a:noFill/>
        </p:spPr>
      </p:pic>
      <p:pic>
        <p:nvPicPr>
          <p:cNvPr id="6150" name="Picture 2" descr="https://i.pinimg.com/736x/6f/d0/9c/6fd09c56111427c09a13f19d4c9927a9--printable-frames-paper-background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7501"/>
          <a:stretch>
            <a:fillRect/>
          </a:stretch>
        </p:blipFill>
        <p:spPr bwMode="auto">
          <a:xfrm>
            <a:off x="7358063" y="4214813"/>
            <a:ext cx="1571625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1" name="Picture 2" descr="https://i.pinimg.com/736x/6f/d0/9c/6fd09c56111427c09a13f19d4c9927a9--printable-frames-paper-background.jpg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57500"/>
          <a:stretch>
            <a:fillRect/>
          </a:stretch>
        </p:blipFill>
        <p:spPr bwMode="auto">
          <a:xfrm>
            <a:off x="142875" y="142875"/>
            <a:ext cx="4214813" cy="150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2" name="Прямоугольник 3"/>
          <p:cNvSpPr>
            <a:spLocks noChangeArrowheads="1"/>
          </p:cNvSpPr>
          <p:nvPr/>
        </p:nvSpPr>
        <p:spPr bwMode="auto">
          <a:xfrm>
            <a:off x="1285875" y="785813"/>
            <a:ext cx="5214938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Валенки на Руси были очень дорогим подарком, а иметь собственные валенки было престижно. Валенки берегли, носили по очереди, передавали по наследству.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630</TotalTime>
  <Words>175</Words>
  <Application>Microsoft Office PowerPoint</Application>
  <PresentationFormat>Экран (4:3)</PresentationFormat>
  <Paragraphs>27</Paragraphs>
  <Slides>5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Calibri</vt:lpstr>
      <vt:lpstr>Arial</vt:lpstr>
      <vt:lpstr>Times New Roman</vt:lpstr>
      <vt:lpstr>Wingdings 2</vt:lpstr>
      <vt:lpstr>Wingdings</vt:lpstr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МЕБЕЛЬ</dc:title>
  <dc:creator>User</dc:creator>
  <cp:lastModifiedBy>acer</cp:lastModifiedBy>
  <cp:revision>71</cp:revision>
  <dcterms:created xsi:type="dcterms:W3CDTF">2012-06-09T14:11:13Z</dcterms:created>
  <dcterms:modified xsi:type="dcterms:W3CDTF">2020-11-15T10:13:36Z</dcterms:modified>
</cp:coreProperties>
</file>