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63" r:id="rId3"/>
    <p:sldId id="267" r:id="rId4"/>
    <p:sldId id="257" r:id="rId5"/>
    <p:sldId id="259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EDE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91" autoAdjust="0"/>
    <p:restoredTop sz="94660"/>
  </p:normalViewPr>
  <p:slideViewPr>
    <p:cSldViewPr>
      <p:cViewPr>
        <p:scale>
          <a:sx n="77" d="100"/>
          <a:sy n="77" d="100"/>
        </p:scale>
        <p:origin x="-11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CDB898-6431-4088-9DE0-7373E5B07878}" type="datetimeFigureOut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838166-FBC6-404B-8937-C67A2FFAB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4298B46-E4A4-47C3-803B-109205715486}" type="datetimeFigureOut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00E5184-D6C8-4365-8647-D02B29B2F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FCBAD-4993-4D9D-A841-7C4F87B2D2AB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3824-B962-4742-9CC8-E338D017C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CEF2D-84E7-4460-B095-5052AA16F63F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7673A-A8EA-4ED4-802E-DB9341438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3E56-B7E9-44B1-8D05-63B7A9E8CEB9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E6EFF-EA99-4E58-B806-672459DA9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C39CF-94EB-43EB-BB01-9357625FE3C8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91F6B-A0BF-4C84-A778-D43E4B63F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B889E-23B6-492F-9063-D7BD588EAA20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81BBC-BAD3-48A5-915E-A71AE5615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5BC-6A01-405F-A2E2-91FB83F5F9CF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E6CC5-EE28-4490-A297-CEFBD7BF2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C0745-E1B9-4DDE-A0AB-532A966423A4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2FBC9-21B9-4623-8B6B-FF69990C7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8CF40-B323-4F2A-800D-8B3B12839F4F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AD1D-1D63-45B6-989F-7C247EA67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2C567-4D4B-4533-879D-B188B0FF1509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D8E78-CD08-4AF6-9C73-8B6D3693F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F364C-71EC-40FC-9EB1-1250AE3FF355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86FD-B16F-43F5-A0A0-2666646AA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73F3C-0021-4840-8344-9DB7A3ABC93A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7521B-035D-4785-AB94-748E5C105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AFDD65-7894-4AD0-B994-F7C84E92868B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72D856-1DE9-4B88-84EB-40F21D6EF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563" y="5805488"/>
            <a:ext cx="6511925" cy="695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3429000" y="5143500"/>
            <a:ext cx="4572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82575" algn="ctr">
              <a:buFont typeface="Wingdings 2" pitchFamily="18" charset="2"/>
              <a:buNone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Валенки являлись лучшей обувью для гуляний на Руси. В них праздновали масленицу, колядовали, водили хороводы, плясали под гармонь, катались с горок.</a:t>
            </a:r>
          </a:p>
        </p:txBody>
      </p:sp>
      <p:pic>
        <p:nvPicPr>
          <p:cNvPr id="56322" name="Picture 2" descr="https://static.auction.ru/offer_images/cmn8/2019/04/01/05/big/5/5pqkanFTdBt/otkrytka_deti_snegovik_khud_kanevskij_1961.jpg"/>
          <p:cNvPicPr>
            <a:picLocks noChangeAspect="1" noChangeArrowheads="1"/>
          </p:cNvPicPr>
          <p:nvPr/>
        </p:nvPicPr>
        <p:blipFill>
          <a:blip r:embed="rId3" cstate="print"/>
          <a:srcRect l="13699" t="9375" r="12328" b="15625"/>
          <a:stretch>
            <a:fillRect/>
          </a:stretch>
        </p:blipFill>
        <p:spPr bwMode="auto">
          <a:xfrm>
            <a:off x="5214942" y="2285992"/>
            <a:ext cx="3714776" cy="2428892"/>
          </a:xfrm>
          <a:prstGeom prst="roundRect">
            <a:avLst/>
          </a:prstGeom>
          <a:noFill/>
        </p:spPr>
      </p:pic>
      <p:pic>
        <p:nvPicPr>
          <p:cNvPr id="56324" name="Picture 4" descr="http://i.mycdn.me/i?r=AzEPZsRbOZEKgBhR0XGMT1Rkqwk3zNTXlfhbDMH-hPYnUKaKTM5SRkZCeTgDn6uOy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42852"/>
            <a:ext cx="3714776" cy="2428892"/>
          </a:xfrm>
          <a:prstGeom prst="roundRect">
            <a:avLst/>
          </a:prstGeom>
          <a:noFill/>
        </p:spPr>
      </p:pic>
      <p:pic>
        <p:nvPicPr>
          <p:cNvPr id="7174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>
            <a:off x="6643688" y="193675"/>
            <a:ext cx="2243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>
            <a:off x="7715250" y="4714875"/>
            <a:ext cx="12858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Picture 6" descr="http://i.mycdn.me/i?r=AzEPZsRbOZEKgBhR0XGMT1RkHDxrnouV8a5nlK1QrbVxXKaKTM5SRkZCeTgDn6uOyi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071810"/>
            <a:ext cx="2857520" cy="3576614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563" y="5805488"/>
            <a:ext cx="6511925" cy="695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71688" y="142875"/>
            <a:ext cx="3143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делают валенки</a:t>
            </a:r>
          </a:p>
        </p:txBody>
      </p:sp>
      <p:pic>
        <p:nvPicPr>
          <p:cNvPr id="8196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500"/>
          <a:stretch>
            <a:fillRect/>
          </a:stretch>
        </p:blipFill>
        <p:spPr bwMode="auto">
          <a:xfrm>
            <a:off x="214313" y="142875"/>
            <a:ext cx="85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>
            <a:off x="7715250" y="4714875"/>
            <a:ext cx="12858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4" descr="1 этап.jpg"/>
          <p:cNvPicPr>
            <a:picLocks noChangeAspect="1"/>
          </p:cNvPicPr>
          <p:nvPr/>
        </p:nvPicPr>
        <p:blipFill>
          <a:blip r:embed="rId5" cstate="print"/>
          <a:srcRect l="18750" t="10670" r="16666" b="9306"/>
          <a:stretch>
            <a:fillRect/>
          </a:stretch>
        </p:blipFill>
        <p:spPr bwMode="auto">
          <a:xfrm>
            <a:off x="1142976" y="714356"/>
            <a:ext cx="2928958" cy="214314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" descr="3 этап.jpg"/>
          <p:cNvPicPr>
            <a:picLocks noChangeAspect="1"/>
          </p:cNvPicPr>
          <p:nvPr/>
        </p:nvPicPr>
        <p:blipFill>
          <a:blip r:embed="rId6" cstate="print"/>
          <a:srcRect t="10811" r="13725" b="8107"/>
          <a:stretch>
            <a:fillRect/>
          </a:stretch>
        </p:blipFill>
        <p:spPr bwMode="auto">
          <a:xfrm>
            <a:off x="571472" y="3643314"/>
            <a:ext cx="2928958" cy="214314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4" descr="шерстночесальная машина конца 19 в..jpg"/>
          <p:cNvPicPr>
            <a:picLocks noChangeAspect="1"/>
          </p:cNvPicPr>
          <p:nvPr/>
        </p:nvPicPr>
        <p:blipFill>
          <a:blip r:embed="rId7" cstate="print"/>
          <a:srcRect l="7317" t="13793" r="19512" b="5747"/>
          <a:stretch>
            <a:fillRect/>
          </a:stretch>
        </p:blipFill>
        <p:spPr bwMode="auto">
          <a:xfrm>
            <a:off x="5715008" y="500042"/>
            <a:ext cx="2928958" cy="214314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3" descr="5 этап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42" y="3500438"/>
            <a:ext cx="2928932" cy="214314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Box 12"/>
          <p:cNvSpPr txBox="1">
            <a:spLocks noChangeArrowheads="1"/>
          </p:cNvSpPr>
          <p:nvPr/>
        </p:nvSpPr>
        <p:spPr bwMode="auto">
          <a:xfrm>
            <a:off x="428625" y="2714625"/>
            <a:ext cx="32861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Валенок начинается с шерсти. </a:t>
            </a:r>
          </a:p>
          <a:p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Её моют и сушат, измельчают</a:t>
            </a:r>
          </a:p>
          <a:p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превращает  в овечью вату.</a:t>
            </a:r>
            <a:endParaRPr lang="ru-RU" sz="1600" b="1">
              <a:solidFill>
                <a:srgbClr val="002060"/>
              </a:solidFill>
            </a:endParaRPr>
          </a:p>
        </p:txBody>
      </p:sp>
      <p:sp>
        <p:nvSpPr>
          <p:cNvPr id="8203" name="TextBox 13"/>
          <p:cNvSpPr txBox="1">
            <a:spLocks noChangeArrowheads="1"/>
          </p:cNvSpPr>
          <p:nvPr/>
        </p:nvSpPr>
        <p:spPr bwMode="auto">
          <a:xfrm>
            <a:off x="5214938" y="2643188"/>
            <a:ext cx="36433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Шерсть прогоняют через машину, в результате получается тонкое, мягкое полотно.</a:t>
            </a:r>
          </a:p>
          <a:p>
            <a:endParaRPr lang="ru-RU"/>
          </a:p>
        </p:txBody>
      </p:sp>
      <p:sp>
        <p:nvSpPr>
          <p:cNvPr id="8204" name="TextBox 15"/>
          <p:cNvSpPr txBox="1">
            <a:spLocks noChangeArrowheads="1"/>
          </p:cNvSpPr>
          <p:nvPr/>
        </p:nvSpPr>
        <p:spPr bwMode="auto">
          <a:xfrm>
            <a:off x="142875" y="5857875"/>
            <a:ext cx="3857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этого полотна словно из пластилина «лепят» форму валенка и вываривают заготовку в кипящей воде.</a:t>
            </a:r>
          </a:p>
        </p:txBody>
      </p:sp>
      <p:sp>
        <p:nvSpPr>
          <p:cNvPr id="8205" name="TextBox 16"/>
          <p:cNvSpPr txBox="1">
            <a:spLocks noChangeArrowheads="1"/>
          </p:cNvSpPr>
          <p:nvPr/>
        </p:nvSpPr>
        <p:spPr bwMode="auto">
          <a:xfrm>
            <a:off x="4857750" y="5715000"/>
            <a:ext cx="3286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эту заготовку натягивают на колодку. Потом валенок отправляют сушиться.</a:t>
            </a:r>
            <a:endParaRPr lang="ru-RU" sz="1600"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4625" y="285750"/>
            <a:ext cx="41433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пользе валенок</a:t>
            </a:r>
          </a:p>
        </p:txBody>
      </p:sp>
      <p:pic>
        <p:nvPicPr>
          <p:cNvPr id="9219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>
            <a:off x="142875" y="5429250"/>
            <a:ext cx="3857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>
            <a:off x="7643813" y="214313"/>
            <a:ext cx="1285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285750" y="785813"/>
            <a:ext cx="36433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Валенок – вещь полезная. 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все благодаря овечьей шерсти. Она не только надежно греет, но и лечит.</a:t>
            </a:r>
          </a:p>
        </p:txBody>
      </p:sp>
      <p:sp>
        <p:nvSpPr>
          <p:cNvPr id="9222" name="TextBox 9"/>
          <p:cNvSpPr txBox="1">
            <a:spLocks noChangeArrowheads="1"/>
          </p:cNvSpPr>
          <p:nvPr/>
        </p:nvSpPr>
        <p:spPr bwMode="auto">
          <a:xfrm>
            <a:off x="5000625" y="5715000"/>
            <a:ext cx="3857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валенки не промокали, 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придумали галоши.</a:t>
            </a:r>
          </a:p>
        </p:txBody>
      </p:sp>
      <p:pic>
        <p:nvPicPr>
          <p:cNvPr id="9223" name="Picture 2" descr="https://etno-shop.ru/upload/iblock/7e3/1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428625"/>
            <a:ext cx="3000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4" descr="https://berforum.ru/uploads/monthly_07_2015/post-64918-0-06202700-143686787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2357438"/>
            <a:ext cx="2747962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6" descr="https://i1.u-mama.ru/5c5/3e5/a99/1valenki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18867" t="9538" r="18867" b="6995"/>
          <a:stretch>
            <a:fillRect/>
          </a:stretch>
        </p:blipFill>
        <p:spPr bwMode="auto">
          <a:xfrm>
            <a:off x="6072188" y="2928938"/>
            <a:ext cx="26431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5"/>
          <p:cNvSpPr>
            <a:spLocks noChangeArrowheads="1"/>
          </p:cNvSpPr>
          <p:nvPr/>
        </p:nvSpPr>
        <p:spPr bwMode="auto">
          <a:xfrm>
            <a:off x="4786313" y="1028700"/>
            <a:ext cx="378618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Потоптались на крылечке,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прогулялись в сад и к речке,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потом — пришли назад...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Сохнут валенки на печке,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Рядом с кошкою лежат.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Кошка в них погреет лапки,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Кошка в них погреет нос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— И задремлет сладко-сладко...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Все в порядке? Все в порядке!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 — пускай трещит мороз!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Мой сыночек маленький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Чуть побольше валенка !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 валенки обуется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Как пузырь надуется!</a:t>
            </a:r>
          </a:p>
        </p:txBody>
      </p:sp>
      <p:pic>
        <p:nvPicPr>
          <p:cNvPr id="33794" name="Picture 2" descr="https://ic.pics.livejournal.com/ronner_knip/74131968/844808/844808_9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4572031" cy="3786214"/>
          </a:xfrm>
          <a:prstGeom prst="round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063" y="142875"/>
            <a:ext cx="26431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Стихи</a:t>
            </a:r>
          </a:p>
        </p:txBody>
      </p:sp>
      <p:pic>
        <p:nvPicPr>
          <p:cNvPr id="10245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>
            <a:off x="428625" y="4572000"/>
            <a:ext cx="45005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>
            <a:off x="7643813" y="214313"/>
            <a:ext cx="1285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563" y="5805488"/>
            <a:ext cx="6511925" cy="695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5286375" y="428625"/>
            <a:ext cx="32861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холода, в мороз трескучий,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Сапожки надень получше!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большим, и маленьким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Греют ноги …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(Валенки)</a:t>
            </a:r>
          </a:p>
          <a:p>
            <a:endParaRPr lang="ru-RU" sz="2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дворе снежок кружится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мороз не маленький…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Шубка, шапка, рукавицы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конечно …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(Валенки)</a:t>
            </a: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>
            <a:off x="7786688" y="214313"/>
            <a:ext cx="1143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625" y="142875"/>
            <a:ext cx="15716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</a:t>
            </a:r>
          </a:p>
        </p:txBody>
      </p:sp>
      <p:pic>
        <p:nvPicPr>
          <p:cNvPr id="11270" name="Picture 8" descr="http://zdorovi.com/upload/user_files/untitled%20folder/%D0%A0%D1%83%D0%BA%D0%B0%20%D0%B8%D0%B7%20%D0%B1%D1%83%D0%BC%D0%B0%D0%B3%D0%B8/dd/ideliya_iz_voylok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75" y="3571875"/>
            <a:ext cx="24384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0" descr="http://dolly18.ru/wp-content/uploads/2017/11/%D0%92%D0%B0%D0%BB%D0%B5%D0%BD%D0%BA%D0%B8-%D0%B6%D0%B5%D0%BD%D1%81%D0%BA%D0%B8%D0%B5-%D0%97%D0%B5%D0%BC%D0%BB%D1%8F%D0%BD%D0%B8%D0%BA%D0%B0-%D0%B2-%D1%86%D0%B2%D0%B5%D1%82%D1%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3714750"/>
            <a:ext cx="257175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2" descr="https://give-art.ru/image/data/Valenki/Valenki_po_individualnomu_dizajnu/img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4FDF8"/>
              </a:clrFrom>
              <a:clrTo>
                <a:srgbClr val="F4FDF8">
                  <a:alpha val="0"/>
                </a:srgbClr>
              </a:clrTo>
            </a:clrChange>
          </a:blip>
          <a:srcRect l="25000" t="3915" r="14999"/>
          <a:stretch>
            <a:fillRect/>
          </a:stretch>
        </p:blipFill>
        <p:spPr bwMode="auto">
          <a:xfrm rot="-250824">
            <a:off x="2927350" y="252413"/>
            <a:ext cx="27209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Прямоугольник 4"/>
          <p:cNvSpPr>
            <a:spLocks noChangeArrowheads="1"/>
          </p:cNvSpPr>
          <p:nvPr/>
        </p:nvSpPr>
        <p:spPr bwMode="auto">
          <a:xfrm>
            <a:off x="285750" y="1143000"/>
            <a:ext cx="3286125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Хоть и скользкие дорожки,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зимой хожу в сапожках.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когда был маленький,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Надевал я …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(Валенки)</a:t>
            </a: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*****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ботинки не похожи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их тоже носят ножки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Надевают их зимой,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Утром — в садик,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Днём — домой!</a:t>
            </a:r>
            <a:b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(Валенки)</a:t>
            </a: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4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>
            <a:off x="142875" y="5357813"/>
            <a:ext cx="3429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145</Words>
  <Application>Microsoft Office PowerPoint</Application>
  <PresentationFormat>Экран (4:3)</PresentationFormat>
  <Paragraphs>25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Arial</vt:lpstr>
      <vt:lpstr>Times New Roman</vt:lpstr>
      <vt:lpstr>Wingdings 2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</dc:title>
  <dc:creator>User</dc:creator>
  <cp:lastModifiedBy>acer</cp:lastModifiedBy>
  <cp:revision>71</cp:revision>
  <dcterms:created xsi:type="dcterms:W3CDTF">2012-06-09T14:11:13Z</dcterms:created>
  <dcterms:modified xsi:type="dcterms:W3CDTF">2020-11-15T10:15:06Z</dcterms:modified>
</cp:coreProperties>
</file>