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69" r:id="rId2"/>
    <p:sldId id="260" r:id="rId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0099"/>
    <a:srgbClr val="FEDEE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091" autoAdjust="0"/>
    <p:restoredTop sz="94660"/>
  </p:normalViewPr>
  <p:slideViewPr>
    <p:cSldViewPr>
      <p:cViewPr>
        <p:scale>
          <a:sx n="77" d="100"/>
          <a:sy n="77" d="100"/>
        </p:scale>
        <p:origin x="-1122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3E96412-2D1A-4E65-86B9-3E36177E297E}" type="datetimeFigureOut">
              <a:rPr lang="ru-RU"/>
              <a:pPr>
                <a:defRPr/>
              </a:pPr>
              <a:t>15.11.2020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2CE1046-A2A8-4DA6-A801-CC6C2E81A5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16281B2-6C2C-4483-9C1E-95FC33E3C6CB}" type="datetimeFigureOut">
              <a:rPr lang="ru-RU"/>
              <a:pPr>
                <a:defRPr/>
              </a:pPr>
              <a:t>15.11.2020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23032C7-675C-43BB-8FD5-5EF1554BF3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3316" name="Нижний колонтитул 4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3316" name="Нижний колонтитул 4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A1D4BC-3353-4E83-85A3-1C94AF87E1A9}" type="datetime1">
              <a:rPr lang="ru-RU"/>
              <a:pPr>
                <a:defRPr/>
              </a:pPr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МБДОУ г. Иркутска детский сад № 162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B75983-510F-4BBD-BC92-A75583709F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D23413-2468-4FA9-8211-2907365FDE0C}" type="datetime1">
              <a:rPr lang="ru-RU"/>
              <a:pPr>
                <a:defRPr/>
              </a:pPr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МБДОУ г. Иркутска детский сад № 162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407228-4E5F-4E8A-878B-FF0D09FCFE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DDC128-ED95-42CD-8291-410CD94B0E7C}" type="datetime1">
              <a:rPr lang="ru-RU"/>
              <a:pPr>
                <a:defRPr/>
              </a:pPr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МБДОУ г. Иркутска детский сад № 162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1E265D-A82E-4280-9044-95D5452B58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8859B0-3055-4453-9CE8-7428E7FD42A5}" type="datetime1">
              <a:rPr lang="ru-RU"/>
              <a:pPr>
                <a:defRPr/>
              </a:pPr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МБДОУ г. Иркутска детский сад № 162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6488C3-6441-477A-A969-3556AAAE98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D8C06-E993-4601-9E42-A027DD941320}" type="datetime1">
              <a:rPr lang="ru-RU"/>
              <a:pPr>
                <a:defRPr/>
              </a:pPr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МБДОУ г. Иркутска детский сад № 162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C2D305-A46F-4336-8DB6-217F858BF5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30F6F4-DEED-46F9-B428-17B955B21621}" type="datetime1">
              <a:rPr lang="ru-RU"/>
              <a:pPr>
                <a:defRPr/>
              </a:pPr>
              <a:t>15.11.2020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МБДОУ г. Иркутска детский сад № 162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E415A7-5EA7-4E80-B5BA-DB1EA0747A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1379B9-D0BC-42E7-8039-802F27CBD7A7}" type="datetime1">
              <a:rPr lang="ru-RU"/>
              <a:pPr>
                <a:defRPr/>
              </a:pPr>
              <a:t>15.11.2020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МБДОУ г. Иркутска детский сад № 162</a:t>
            </a: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225017-70E4-4397-8C4A-C79BD76EC7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45F776-45B6-45CF-BA4A-D7BDDF19A170}" type="datetime1">
              <a:rPr lang="ru-RU"/>
              <a:pPr>
                <a:defRPr/>
              </a:pPr>
              <a:t>15.11.2020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МБДОУ г. Иркутска детский сад № 162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C6849D-7841-48A2-868B-89C6B8DB07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BC9D5F-CAD4-439D-8DE5-29BD277E528B}" type="datetime1">
              <a:rPr lang="ru-RU"/>
              <a:pPr>
                <a:defRPr/>
              </a:pPr>
              <a:t>15.11.2020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МБДОУ г. Иркутска детский сад № 162</a:t>
            </a: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FCD41-4412-48CA-AFFD-550CC32627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FBFCA9-A632-438F-BE69-4A693B252A9A}" type="datetime1">
              <a:rPr lang="ru-RU"/>
              <a:pPr>
                <a:defRPr/>
              </a:pPr>
              <a:t>15.11.2020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МБДОУ г. Иркутска детский сад № 162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DEB973-2313-4AD9-988A-D2EBA2CDD9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6625B5-AA5D-45F8-9671-F00750521151}" type="datetime1">
              <a:rPr lang="ru-RU"/>
              <a:pPr>
                <a:defRPr/>
              </a:pPr>
              <a:t>15.11.2020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МБДОУ г. Иркутска детский сад № 162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64D711-87D9-47CF-8922-6931007EF9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F5AF1A5-8B5B-44E1-9566-2CAF41ABB3B1}" type="datetime1">
              <a:rPr lang="ru-RU"/>
              <a:pPr>
                <a:defRPr/>
              </a:pPr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ru-RU"/>
              <a:t>МБДОУ г. Иркутска детский сад № 162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187EE76-1C99-4845-956F-4C28304CF0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86" name="Picture 14" descr="https://cs5.livemaster.ru/storage/f6/14/614a7d72459896fcb21920929bw7--obuv-ruchnoj-raboty-detskie-valenki-ezhik-v-tumane-s-listochk.jpg"/>
          <p:cNvPicPr>
            <a:picLocks noChangeAspect="1" noChangeArrowheads="1"/>
          </p:cNvPicPr>
          <p:nvPr/>
        </p:nvPicPr>
        <p:blipFill>
          <a:blip r:embed="rId3"/>
          <a:srcRect l="20139" t="6897" r="17205" b="13793"/>
          <a:stretch>
            <a:fillRect/>
          </a:stretch>
        </p:blipFill>
        <p:spPr bwMode="auto">
          <a:xfrm rot="21248311">
            <a:off x="357158" y="1142984"/>
            <a:ext cx="2214578" cy="2214578"/>
          </a:xfrm>
          <a:prstGeom prst="roundRect">
            <a:avLst/>
          </a:prstGeom>
          <a:noFill/>
        </p:spPr>
      </p:pic>
      <p:pic>
        <p:nvPicPr>
          <p:cNvPr id="12291" name="Picture 2" descr="https://i.pinimg.com/736x/6f/d0/9c/6fd09c56111427c09a13f19d4c9927a9--printable-frames-paper-background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57500"/>
          <a:stretch>
            <a:fillRect/>
          </a:stretch>
        </p:blipFill>
        <p:spPr bwMode="auto">
          <a:xfrm>
            <a:off x="142875" y="142875"/>
            <a:ext cx="38576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2" descr="https://i.pinimg.com/736x/6f/d0/9c/6fd09c56111427c09a13f19d4c9927a9--printable-frames-paper-background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47501"/>
          <a:stretch>
            <a:fillRect/>
          </a:stretch>
        </p:blipFill>
        <p:spPr bwMode="auto">
          <a:xfrm>
            <a:off x="3929063" y="5929313"/>
            <a:ext cx="2428875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000625" y="142875"/>
            <a:ext cx="285750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Смешные валенки </a:t>
            </a:r>
          </a:p>
        </p:txBody>
      </p:sp>
      <p:pic>
        <p:nvPicPr>
          <p:cNvPr id="54278" name="Picture 6" descr="https://cs1.livemaster.ru/storage/7a/c1/e1be53da8e0e6490137e7945cb5s--russkij-stil-valenki-zhil-byl-pes.jpg"/>
          <p:cNvPicPr>
            <a:picLocks noChangeAspect="1" noChangeArrowheads="1"/>
          </p:cNvPicPr>
          <p:nvPr/>
        </p:nvPicPr>
        <p:blipFill>
          <a:blip r:embed="rId6" cstate="print"/>
          <a:srcRect l="11538" t="6000" r="11539"/>
          <a:stretch>
            <a:fillRect/>
          </a:stretch>
        </p:blipFill>
        <p:spPr bwMode="auto">
          <a:xfrm rot="415699">
            <a:off x="6357950" y="714356"/>
            <a:ext cx="2286016" cy="2357454"/>
          </a:xfrm>
          <a:prstGeom prst="roundRect">
            <a:avLst/>
          </a:prstGeom>
          <a:noFill/>
        </p:spPr>
      </p:pic>
      <p:pic>
        <p:nvPicPr>
          <p:cNvPr id="13" name="Picture 4" descr="https://cdn3.mygazeta.com/i/2010/12/1323557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85786" y="4000504"/>
            <a:ext cx="2214578" cy="2214578"/>
          </a:xfrm>
          <a:prstGeom prst="roundRect">
            <a:avLst/>
          </a:prstGeom>
          <a:noFill/>
        </p:spPr>
      </p:pic>
      <p:pic>
        <p:nvPicPr>
          <p:cNvPr id="54282" name="Picture 10" descr="https://cstor.nn2.ru/userfiles/data/ufiles/1/9/55/38/9553825.9Z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286512" y="3929066"/>
            <a:ext cx="2214578" cy="2286016"/>
          </a:xfrm>
          <a:prstGeom prst="roundRect">
            <a:avLst/>
          </a:prstGeom>
          <a:noFill/>
        </p:spPr>
      </p:pic>
      <p:pic>
        <p:nvPicPr>
          <p:cNvPr id="54284" name="Picture 12" descr="http://izhevsk.ru/forums/icons/forum_pictures/006316/6316421.jpg"/>
          <p:cNvPicPr>
            <a:picLocks noChangeAspect="1" noChangeArrowheads="1"/>
          </p:cNvPicPr>
          <p:nvPr/>
        </p:nvPicPr>
        <p:blipFill>
          <a:blip r:embed="rId9" cstate="print"/>
          <a:srcRect l="10000" t="7246" r="10000" b="5796"/>
          <a:stretch>
            <a:fillRect/>
          </a:stretch>
        </p:blipFill>
        <p:spPr bwMode="auto">
          <a:xfrm>
            <a:off x="3357554" y="714356"/>
            <a:ext cx="2143140" cy="2214578"/>
          </a:xfrm>
          <a:prstGeom prst="roundRect">
            <a:avLst/>
          </a:prstGeom>
          <a:noFill/>
        </p:spPr>
      </p:pic>
      <p:pic>
        <p:nvPicPr>
          <p:cNvPr id="54288" name="Picture 16" descr="https://cs2.livemaster.ru/storage/5d/77/b6e4b1cdbbc9447987721c838erp--obuv-ruchnoj-raboty-valenki-kotenok.jpg"/>
          <p:cNvPicPr>
            <a:picLocks noChangeAspect="1" noChangeArrowheads="1"/>
          </p:cNvPicPr>
          <p:nvPr/>
        </p:nvPicPr>
        <p:blipFill>
          <a:blip r:embed="rId10" cstate="print"/>
          <a:srcRect b="13214"/>
          <a:stretch>
            <a:fillRect/>
          </a:stretch>
        </p:blipFill>
        <p:spPr bwMode="auto">
          <a:xfrm>
            <a:off x="3571868" y="3429000"/>
            <a:ext cx="2143173" cy="2214578"/>
          </a:xfrm>
          <a:prstGeom prst="roundRect">
            <a:avLst/>
          </a:prstGeom>
          <a:noFill/>
        </p:spPr>
      </p:pic>
      <p:sp>
        <p:nvSpPr>
          <p:cNvPr id="12299" name="TextBox 18"/>
          <p:cNvSpPr txBox="1">
            <a:spLocks noChangeArrowheads="1"/>
          </p:cNvSpPr>
          <p:nvPr/>
        </p:nvSpPr>
        <p:spPr bwMode="auto">
          <a:xfrm>
            <a:off x="571500" y="3286125"/>
            <a:ext cx="20002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«Ежик в тумане»</a:t>
            </a:r>
          </a:p>
        </p:txBody>
      </p:sp>
      <p:sp>
        <p:nvSpPr>
          <p:cNvPr id="12300" name="TextBox 19"/>
          <p:cNvSpPr txBox="1">
            <a:spLocks noChangeArrowheads="1"/>
          </p:cNvSpPr>
          <p:nvPr/>
        </p:nvSpPr>
        <p:spPr bwMode="auto">
          <a:xfrm>
            <a:off x="4071938" y="5643563"/>
            <a:ext cx="17145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«Котята»</a:t>
            </a:r>
          </a:p>
        </p:txBody>
      </p:sp>
      <p:sp>
        <p:nvSpPr>
          <p:cNvPr id="12301" name="TextBox 20"/>
          <p:cNvSpPr txBox="1">
            <a:spLocks noChangeArrowheads="1"/>
          </p:cNvSpPr>
          <p:nvPr/>
        </p:nvSpPr>
        <p:spPr bwMode="auto">
          <a:xfrm>
            <a:off x="6643688" y="3000375"/>
            <a:ext cx="20716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«Жил-был пес»</a:t>
            </a:r>
          </a:p>
        </p:txBody>
      </p:sp>
      <p:sp>
        <p:nvSpPr>
          <p:cNvPr id="12302" name="TextBox 21"/>
          <p:cNvSpPr txBox="1">
            <a:spLocks noChangeArrowheads="1"/>
          </p:cNvSpPr>
          <p:nvPr/>
        </p:nvSpPr>
        <p:spPr bwMode="auto">
          <a:xfrm>
            <a:off x="6572250" y="6215063"/>
            <a:ext cx="20716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«Собачки»</a:t>
            </a:r>
          </a:p>
        </p:txBody>
      </p:sp>
      <p:sp>
        <p:nvSpPr>
          <p:cNvPr id="12303" name="TextBox 22"/>
          <p:cNvSpPr txBox="1">
            <a:spLocks noChangeArrowheads="1"/>
          </p:cNvSpPr>
          <p:nvPr/>
        </p:nvSpPr>
        <p:spPr bwMode="auto">
          <a:xfrm>
            <a:off x="357188" y="6215063"/>
            <a:ext cx="29289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«Валенки с носиками»</a:t>
            </a:r>
          </a:p>
        </p:txBody>
      </p:sp>
      <p:sp>
        <p:nvSpPr>
          <p:cNvPr id="12304" name="TextBox 23"/>
          <p:cNvSpPr txBox="1">
            <a:spLocks noChangeArrowheads="1"/>
          </p:cNvSpPr>
          <p:nvPr/>
        </p:nvSpPr>
        <p:spPr bwMode="auto">
          <a:xfrm>
            <a:off x="3714750" y="2928938"/>
            <a:ext cx="18573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«Серый волк»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2" descr="http://data24.i.gallery.ru/albums/gallery/372863-fd85d-72793119-m750x740-u2eef4.jpg"/>
          <p:cNvPicPr>
            <a:picLocks noChangeAspect="1" noChangeArrowheads="1"/>
          </p:cNvPicPr>
          <p:nvPr/>
        </p:nvPicPr>
        <p:blipFill>
          <a:blip r:embed="rId3">
            <a:lum bright="20000"/>
          </a:blip>
          <a:srcRect l="6250" t="3488" r="4166"/>
          <a:stretch>
            <a:fillRect/>
          </a:stretch>
        </p:blipFill>
        <p:spPr bwMode="auto">
          <a:xfrm rot="21436988">
            <a:off x="363516" y="705677"/>
            <a:ext cx="2359878" cy="3443881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4" descr="https://sovetskiymultik.at.ua/_ph/574/708594410.jpg"/>
          <p:cNvPicPr>
            <a:picLocks noChangeAspect="1" noChangeArrowheads="1"/>
          </p:cNvPicPr>
          <p:nvPr/>
        </p:nvPicPr>
        <p:blipFill>
          <a:blip r:embed="rId4">
            <a:lum bright="30000"/>
          </a:blip>
          <a:srcRect/>
          <a:stretch>
            <a:fillRect/>
          </a:stretch>
        </p:blipFill>
        <p:spPr bwMode="auto">
          <a:xfrm rot="21396045">
            <a:off x="3167442" y="2285637"/>
            <a:ext cx="2495574" cy="3300012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8" descr="https://iknigi.net/books_files/online_html/185186/i_018.png"/>
          <p:cNvPicPr>
            <a:picLocks noChangeAspect="1" noChangeArrowheads="1"/>
          </p:cNvPicPr>
          <p:nvPr/>
        </p:nvPicPr>
        <p:blipFill>
          <a:blip r:embed="rId5"/>
          <a:srcRect l="8133" r="5120"/>
          <a:stretch>
            <a:fillRect/>
          </a:stretch>
        </p:blipFill>
        <p:spPr bwMode="auto">
          <a:xfrm rot="21373290">
            <a:off x="5798617" y="206673"/>
            <a:ext cx="2219000" cy="3448447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10" descr="https://ic.pics.livejournal.com/marishka_vg/71480056/4627193/4627193_original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00813" y="3500438"/>
            <a:ext cx="2357437" cy="32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428625" y="142875"/>
            <a:ext cx="485775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Сказочные герои в валенках</a:t>
            </a:r>
          </a:p>
        </p:txBody>
      </p:sp>
      <p:pic>
        <p:nvPicPr>
          <p:cNvPr id="13319" name="Picture 2" descr="https://i.pinimg.com/736x/6f/d0/9c/6fd09c56111427c09a13f19d4c9927a9--printable-frames-paper-background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7500"/>
          <a:stretch>
            <a:fillRect/>
          </a:stretch>
        </p:blipFill>
        <p:spPr bwMode="auto">
          <a:xfrm rot="1083642" flipH="1">
            <a:off x="285750" y="5072063"/>
            <a:ext cx="34290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0" name="Picture 2" descr="https://i.pinimg.com/736x/6f/d0/9c/6fd09c56111427c09a13f19d4c9927a9--printable-frames-paper-background.jpg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7501"/>
          <a:stretch>
            <a:fillRect/>
          </a:stretch>
        </p:blipFill>
        <p:spPr bwMode="auto">
          <a:xfrm>
            <a:off x="7643813" y="142875"/>
            <a:ext cx="1285875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629</TotalTime>
  <Words>30</Words>
  <Application>Microsoft Office PowerPoint</Application>
  <PresentationFormat>Экран (4:3)</PresentationFormat>
  <Paragraphs>8</Paragraphs>
  <Slides>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МЕБЕЛЬ</dc:title>
  <dc:creator>User</dc:creator>
  <cp:lastModifiedBy>acer</cp:lastModifiedBy>
  <cp:revision>72</cp:revision>
  <dcterms:created xsi:type="dcterms:W3CDTF">2012-06-09T14:11:13Z</dcterms:created>
  <dcterms:modified xsi:type="dcterms:W3CDTF">2020-11-15T10:18:42Z</dcterms:modified>
</cp:coreProperties>
</file>