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8" r:id="rId2"/>
    <p:sldId id="270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EDE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1" autoAdjust="0"/>
    <p:restoredTop sz="94660"/>
  </p:normalViewPr>
  <p:slideViewPr>
    <p:cSldViewPr>
      <p:cViewPr>
        <p:scale>
          <a:sx n="77" d="100"/>
          <a:sy n="77" d="100"/>
        </p:scale>
        <p:origin x="-11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E96412-2D1A-4E65-86B9-3E36177E297E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CE1046-A2A8-4DA6-A801-CC6C2E81A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6281B2-6C2C-4483-9C1E-95FC33E3C6CB}" type="datetimeFigureOut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032C7-675C-43BB-8FD5-5EF1554BF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D4BC-3353-4E83-85A3-1C94AF87E1A9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75983-510F-4BBD-BC92-A75583709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3413-2468-4FA9-8211-2907365FDE0C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07228-4E5F-4E8A-878B-FF0D09FCF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C128-ED95-42CD-8291-410CD94B0E7C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265D-A82E-4280-9044-95D5452B5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859B0-3055-4453-9CE8-7428E7FD42A5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88C3-6441-477A-A969-3556AAAE9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D8C06-E993-4601-9E42-A027DD941320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2D305-A46F-4336-8DB6-217F858BF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0F6F4-DEED-46F9-B428-17B955B21621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415A7-5EA7-4E80-B5BA-DB1EA0747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379B9-D0BC-42E7-8039-802F27CBD7A7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25017-70E4-4397-8C4A-C79BD76EC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F776-45B6-45CF-BA4A-D7BDDF19A170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6849D-7841-48A2-868B-89C6B8DB0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C9D5F-CAD4-439D-8DE5-29BD277E528B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CD41-4412-48CA-AFFD-550CC3262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BFCA9-A632-438F-BE69-4A693B252A9A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B973-2313-4AD9-988A-D2EBA2CDD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5B5-AA5D-45F8-9671-F00750521151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4D711-87D9-47CF-8922-6931007EF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5AF1A5-8B5B-44E1-9566-2CAF41ABB3B1}" type="datetime1">
              <a:rPr lang="ru-RU"/>
              <a:pPr>
                <a:defRPr/>
              </a:pPr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МБДОУ г. Иркутска детский сад № 162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87EE76-1C99-4845-956F-4C28304CF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7501"/>
          <a:stretch>
            <a:fillRect/>
          </a:stretch>
        </p:blipFill>
        <p:spPr bwMode="auto">
          <a:xfrm>
            <a:off x="214313" y="4071938"/>
            <a:ext cx="1285875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00500" y="0"/>
            <a:ext cx="37861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Музей «Русские валенки»</a:t>
            </a:r>
          </a:p>
        </p:txBody>
      </p:sp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5929313" y="3929063"/>
            <a:ext cx="300037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стране существуют три музея валенок: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Москве, 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мордовском селе Урусове и </a:t>
            </a:r>
          </a:p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городе Мышкине Ярославской области.            </a:t>
            </a:r>
          </a:p>
          <a:p>
            <a:endParaRPr lang="ru-RU"/>
          </a:p>
        </p:txBody>
      </p:sp>
      <p:pic>
        <p:nvPicPr>
          <p:cNvPr id="11269" name="Picture 5" descr="http://rasfokus.ru/images/photos/medium/32fda60d16c7c5b73faed5acd7ded4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00042"/>
            <a:ext cx="3787753" cy="2857520"/>
          </a:xfrm>
          <a:prstGeom prst="roundRect">
            <a:avLst/>
          </a:prstGeom>
          <a:noFill/>
        </p:spPr>
      </p:pic>
      <p:pic>
        <p:nvPicPr>
          <p:cNvPr id="11271" name="Picture 7" descr="http://pics2.pokazuha.ru/p201/j/p/9817433epj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3286148" cy="3438519"/>
          </a:xfrm>
          <a:prstGeom prst="roundRect">
            <a:avLst/>
          </a:prstGeom>
          <a:noFill/>
        </p:spPr>
      </p:pic>
      <p:sp>
        <p:nvSpPr>
          <p:cNvPr id="14343" name="TextBox 11"/>
          <p:cNvSpPr txBox="1">
            <a:spLocks noChangeArrowheads="1"/>
          </p:cNvSpPr>
          <p:nvPr/>
        </p:nvSpPr>
        <p:spPr bwMode="auto">
          <a:xfrm>
            <a:off x="7572375" y="342900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г.Мышкино</a:t>
            </a:r>
          </a:p>
        </p:txBody>
      </p:sp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285750" y="3571875"/>
            <a:ext cx="1071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г.Москва</a:t>
            </a:r>
          </a:p>
        </p:txBody>
      </p:sp>
      <p:pic>
        <p:nvPicPr>
          <p:cNvPr id="11273" name="Picture 9" descr="https://upload2.schoolrm.ru/resize_cache/1159334/c3bed4c46e3bebf9034448fed65e7b8e/iblock/42b/42baadc5ec6a3c1966e7dc5f78b681ac/eccc077c59ff783b0520cfe03b4aca2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3643314"/>
            <a:ext cx="3752808" cy="2857520"/>
          </a:xfrm>
          <a:prstGeom prst="roundRect">
            <a:avLst/>
          </a:prstGeom>
          <a:noFill/>
        </p:spPr>
      </p:pic>
      <p:sp>
        <p:nvSpPr>
          <p:cNvPr id="14346" name="TextBox 14"/>
          <p:cNvSpPr txBox="1">
            <a:spLocks noChangeArrowheads="1"/>
          </p:cNvSpPr>
          <p:nvPr/>
        </p:nvSpPr>
        <p:spPr bwMode="auto">
          <a:xfrm>
            <a:off x="2143125" y="6429375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с.Урусово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s://valenkiopt.ru/pictures/product/middle/5387_midd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023" t="7965" r="7230"/>
          <a:stretch>
            <a:fillRect/>
          </a:stretch>
        </p:blipFill>
        <p:spPr bwMode="auto">
          <a:xfrm>
            <a:off x="6786563" y="2500313"/>
            <a:ext cx="192881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https://top-valenki.ru/pictures/product/big/15679_big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36" t="1875" r="14902" b="4375"/>
          <a:stretch>
            <a:fillRect/>
          </a:stretch>
        </p:blipFill>
        <p:spPr bwMode="auto">
          <a:xfrm>
            <a:off x="142875" y="642938"/>
            <a:ext cx="207168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500"/>
          <a:stretch>
            <a:fillRect/>
          </a:stretch>
        </p:blipFill>
        <p:spPr bwMode="auto">
          <a:xfrm>
            <a:off x="142875" y="5429250"/>
            <a:ext cx="23574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ttps://i.pinimg.com/736x/6f/d0/9c/6fd09c56111427c09a13f19d4c9927a9--printable-frames-paper-background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501"/>
          <a:stretch>
            <a:fillRect/>
          </a:stretch>
        </p:blipFill>
        <p:spPr bwMode="auto">
          <a:xfrm rot="-1835203">
            <a:off x="7358063" y="214313"/>
            <a:ext cx="1285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86063" y="214313"/>
            <a:ext cx="2571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Носите валенки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1785938" y="857250"/>
            <a:ext cx="692943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Валенки – это самая традиционная обувь в России.</a:t>
            </a:r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Валенки чистая, теплая, полезная и красивая обувь.</a:t>
            </a:r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валенок – процесс трудоемкий.</a:t>
            </a:r>
            <a:endParaRPr lang="ru-RU" sz="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Валенки могут выступать в качестве сувенира.</a:t>
            </a:r>
          </a:p>
        </p:txBody>
      </p:sp>
      <p:pic>
        <p:nvPicPr>
          <p:cNvPr id="15368" name="Picture 2" descr="https://images.ru.prom.st/71540353_w640_h640_naturalnye-valenki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18" t="7317" r="1134" b="4877"/>
          <a:stretch>
            <a:fillRect/>
          </a:stretch>
        </p:blipFill>
        <p:spPr bwMode="auto">
          <a:xfrm rot="-572229">
            <a:off x="835025" y="3446463"/>
            <a:ext cx="2143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8" descr="https://menacompany.net/wp-content/uploads/2018/11/IMG_53171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457" t="25449" r="17720" b="6688"/>
          <a:stretch>
            <a:fillRect/>
          </a:stretch>
        </p:blipFill>
        <p:spPr bwMode="auto">
          <a:xfrm rot="20745856" flipH="1">
            <a:off x="5008563" y="4000500"/>
            <a:ext cx="20716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2" descr="http://images.wildberries.ru/big/new/2790000/2797059-4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741" t="13158" r="19563" b="18420"/>
          <a:stretch>
            <a:fillRect/>
          </a:stretch>
        </p:blipFill>
        <p:spPr bwMode="auto">
          <a:xfrm>
            <a:off x="3214688" y="3071813"/>
            <a:ext cx="2143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65</Words>
  <Application>Microsoft Office PowerPoint</Application>
  <PresentationFormat>Экран (4:3)</PresentationFormat>
  <Paragraphs>16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МЕБЕЛЬ</dc:title>
  <dc:creator>User</dc:creator>
  <cp:lastModifiedBy>acer</cp:lastModifiedBy>
  <cp:revision>73</cp:revision>
  <dcterms:created xsi:type="dcterms:W3CDTF">2012-06-09T14:11:13Z</dcterms:created>
  <dcterms:modified xsi:type="dcterms:W3CDTF">2020-11-15T10:19:09Z</dcterms:modified>
</cp:coreProperties>
</file>