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61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53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5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125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0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39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31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6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7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12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4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72" r:id="rId5"/>
    <p:sldLayoutId id="2147483666" r:id="rId6"/>
    <p:sldLayoutId id="2147483667" r:id="rId7"/>
    <p:sldLayoutId id="2147483668" r:id="rId8"/>
    <p:sldLayoutId id="2147483671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A5B9DB-0BF9-4260-A97B-936524F96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Изображение выглядит как внешний, дерево, небо, снег&#10;&#10;Автоматически созданное описание">
            <a:extLst>
              <a:ext uri="{FF2B5EF4-FFF2-40B4-BE49-F238E27FC236}">
                <a16:creationId xmlns:a16="http://schemas.microsoft.com/office/drawing/2014/main" id="{51BA4430-C027-4304-B093-E26D5E94C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2922" b="2808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824785-89B4-4433-955A-F2C847B15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59" y="614291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rgbClr val="7FA8A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A1FFC-44B4-4EE0-83EA-0F9ED9A40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925" y="1731762"/>
            <a:ext cx="8058150" cy="245384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8100" dirty="0"/>
              <a:t>Подготовка к изложению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D0FD10-1149-4351-BB07-6382833ED3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8975" y="4599432"/>
            <a:ext cx="5734051" cy="934593"/>
          </a:xfrm>
        </p:spPr>
        <p:txBody>
          <a:bodyPr>
            <a:normAutofit/>
          </a:bodyPr>
          <a:lstStyle/>
          <a:p>
            <a:pPr algn="ctr"/>
            <a:endParaRPr lang="ru-RU" sz="3200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CB2E64D6-3AEB-4AFF-9475-E210F85E0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65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38E61F-819C-4B4F-B0D3-4E5818F2E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Главное 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B077C1-2E80-408D-9BE7-6A5C47280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857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 сжатии текста </a:t>
            </a:r>
            <a:r>
              <a:rPr lang="ru-RU" b="1" dirty="0"/>
              <a:t>необходимо помнить о типе речи, к которому он относится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Если тип речи — описание, то нельзя сокращать признаки, характеризующие предмет; можно сжать средства описания. </a:t>
            </a:r>
          </a:p>
          <a:p>
            <a:pPr marL="0" indent="0">
              <a:buNone/>
            </a:pPr>
            <a:r>
              <a:rPr lang="ru-RU" dirty="0"/>
              <a:t>Если тип речи — повествование, то действия, передающие развитие сюжета, следует сохранить, а сократить детали, описания, подробности. </a:t>
            </a:r>
          </a:p>
          <a:p>
            <a:pPr marL="0" indent="0">
              <a:buNone/>
            </a:pPr>
            <a:r>
              <a:rPr lang="ru-RU" dirty="0"/>
              <a:t>Если тип речи — рассуждение, то аргументы сокращать нельзя, можно опустить примеры. </a:t>
            </a:r>
          </a:p>
        </p:txBody>
      </p:sp>
    </p:spTree>
    <p:extLst>
      <p:ext uri="{BB962C8B-B14F-4D97-AF65-F5344CB8AC3E}">
        <p14:creationId xmlns:p14="http://schemas.microsoft.com/office/powerpoint/2010/main" val="4828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6CB037-2337-4002-811A-9BBF65EE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Исключите однородные члены предложения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02D451-79D4-4801-AC3C-822EF6DDA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631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1. Среди птиц, насекомых, в сухой траве — словом, всюду, даже в воздухе, чувствовалось приближение осени.</a:t>
            </a:r>
          </a:p>
          <a:p>
            <a:pPr marL="0" indent="0">
              <a:buNone/>
            </a:pPr>
            <a:r>
              <a:rPr lang="ru-RU" dirty="0"/>
              <a:t>2. С большой и сердечной любовью относились к Чехову и все люди попроще, с которыми он сталкивался: слуги, разносчики, носильщики, странники, почтальоны, — и не только с любовью, но и с тонкой чуткостью, с бережностью и с пониманием.</a:t>
            </a:r>
          </a:p>
          <a:p>
            <a:pPr marL="0" indent="0">
              <a:buNone/>
            </a:pPr>
            <a:r>
              <a:rPr lang="ru-RU" dirty="0"/>
              <a:t>3. Добрые люди понимали её [жизнь] не иначе, как идеалом покоя и бездействия, нарушаемого по временам разными неприятными случайностями, как то: болезнями, убытками, ссорами и между прочим трудом.</a:t>
            </a:r>
          </a:p>
        </p:txBody>
      </p:sp>
    </p:spTree>
    <p:extLst>
      <p:ext uri="{BB962C8B-B14F-4D97-AF65-F5344CB8AC3E}">
        <p14:creationId xmlns:p14="http://schemas.microsoft.com/office/powerpoint/2010/main" val="1185709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451FC4-01B4-4821-9595-F76758EB7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Замените фрагменты предложений обобщающими понятиями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FE28BC-F190-474B-BD92-8C557BB2A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8107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1. Мордочка Микки-Мауса изображена на куртках, футболках, ночных рубашечках, </a:t>
            </a:r>
            <a:r>
              <a:rPr lang="ru-RU" dirty="0" err="1"/>
              <a:t>пижамках</a:t>
            </a:r>
            <a:r>
              <a:rPr lang="ru-RU" dirty="0"/>
              <a:t>, носках, свитерах, фартучках, портфелях, пеналах, карандашах, на обоях, на часах (предмет коллекционный): на детских бутылочках, на баночках, коробках,- картонках, на бумаге, пластмассе, дереве, жести.</a:t>
            </a:r>
          </a:p>
          <a:p>
            <a:pPr marL="0" indent="0">
              <a:buNone/>
            </a:pPr>
            <a:r>
              <a:rPr lang="ru-RU" dirty="0"/>
              <a:t>2. Не менее щедра была и наша Чистопрудная осень. Бульвар тонул в опавшей листве, жёлтой, красной, мраморной, листве берёз, осин, клёнов, лип.</a:t>
            </a:r>
          </a:p>
          <a:p>
            <a:pPr marL="0" indent="0">
              <a:buNone/>
            </a:pPr>
            <a:r>
              <a:rPr lang="ru-RU" dirty="0"/>
              <a:t>3. Я родился и большую часть жизни прожил в Ленинграде. В своём внешнем облике город связан с именами Растрелли, Росси, Кваренги, Захарова, Воронихина, Целый день бродил я из комнаты в комнату, с кровли на кровлю, с лестницы на лестницу.</a:t>
            </a:r>
          </a:p>
        </p:txBody>
      </p:sp>
    </p:spTree>
    <p:extLst>
      <p:ext uri="{BB962C8B-B14F-4D97-AF65-F5344CB8AC3E}">
        <p14:creationId xmlns:p14="http://schemas.microsoft.com/office/powerpoint/2010/main" val="10355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86471-BAC5-4266-9F3E-A814F1979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951" y="365125"/>
            <a:ext cx="11566687" cy="1325563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Устраните повторы и объедините предложения, используя известные вам средства их связи.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E5C3E3-B590-4BF1-A117-84ADB6471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365" y="1929383"/>
            <a:ext cx="11014435" cy="4563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В Спарте сразу после рождения в пропасть швыряли слабосильных и нестандартных, то есть тех, кто в дальнейшем просто вынужден был бы противопоставить безукоризненной мужественности окружающих мощь разума и силу духа. Тех, кого непосильная тяжесть меча поневоле отталкивала бы к резцу, линейке и перу. Тех, для кого «выжить» означало бы —- «изобрести».</a:t>
            </a:r>
          </a:p>
        </p:txBody>
      </p:sp>
    </p:spTree>
    <p:extLst>
      <p:ext uri="{BB962C8B-B14F-4D97-AF65-F5344CB8AC3E}">
        <p14:creationId xmlns:p14="http://schemas.microsoft.com/office/powerpoint/2010/main" val="2456139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9BD24-FE22-4D60-89BC-C8B351DFD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/>
              <a:t>Приемы сжатия текста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CEEB7F-12E7-47F8-8065-F13958356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1. Исключение</a:t>
            </a:r>
          </a:p>
          <a:p>
            <a:pPr marL="0" indent="0">
              <a:buNone/>
            </a:pPr>
            <a:r>
              <a:rPr lang="ru-RU" sz="4800" dirty="0"/>
              <a:t>2. Обобщение</a:t>
            </a:r>
          </a:p>
          <a:p>
            <a:pPr marL="0" indent="0">
              <a:buNone/>
            </a:pPr>
            <a:r>
              <a:rPr lang="ru-RU" sz="4800" dirty="0"/>
              <a:t>3. Замена (упрощение)</a:t>
            </a:r>
          </a:p>
        </p:txBody>
      </p:sp>
    </p:spTree>
    <p:extLst>
      <p:ext uri="{BB962C8B-B14F-4D97-AF65-F5344CB8AC3E}">
        <p14:creationId xmlns:p14="http://schemas.microsoft.com/office/powerpoint/2010/main" val="4037593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B7D16B-9450-4096-972E-C80DEEBBD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Варианты исключения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C4E243-3501-4862-80B8-EC49268E58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8013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Исключаем один или несколько синонимов в ряду однородных членов, </a:t>
            </a:r>
            <a:r>
              <a:rPr lang="ru-RU" b="1" u="sng" dirty="0"/>
              <a:t>сохраняем тот из синонимов, который обладает наибольшей ёмкостью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ПРИМЕР:</a:t>
            </a:r>
          </a:p>
          <a:p>
            <a:pPr marL="0" indent="0">
              <a:buNone/>
            </a:pPr>
            <a:r>
              <a:rPr lang="ru-RU" b="1" dirty="0"/>
              <a:t>до сжатия</a:t>
            </a:r>
          </a:p>
          <a:p>
            <a:r>
              <a:rPr lang="ru-RU" dirty="0"/>
              <a:t>У каждого человека, заходившего в комнату к малышам, на лице появлялась радостная, светлая, приветливая улыбка.</a:t>
            </a:r>
          </a:p>
          <a:p>
            <a:pPr marL="0" indent="0">
              <a:buNone/>
            </a:pPr>
            <a:r>
              <a:rPr lang="ru-RU" b="1" dirty="0"/>
              <a:t>после сжатия</a:t>
            </a:r>
          </a:p>
          <a:p>
            <a:r>
              <a:rPr lang="ru-RU" dirty="0"/>
              <a:t>У каждого человека, заходившего в комнату к малышам, на лице появлялась приветливая улыбка.</a:t>
            </a:r>
          </a:p>
        </p:txBody>
      </p:sp>
    </p:spTree>
    <p:extLst>
      <p:ext uri="{BB962C8B-B14F-4D97-AF65-F5344CB8AC3E}">
        <p14:creationId xmlns:p14="http://schemas.microsoft.com/office/powerpoint/2010/main" val="410045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39B80C-2832-40D4-9F94-FE887198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Варианты исключения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8E3F13-0B4B-4215-82C3-79B30263D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6976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Удаляем из текста поясняющие конструкции, например, ряд однородных членов при обобщающем слове или ряд простых предложений в составе бессоюзного сложного, поясняющих содержание первой части.</a:t>
            </a:r>
          </a:p>
          <a:p>
            <a:pPr marL="0" indent="0">
              <a:buNone/>
            </a:pPr>
            <a:r>
              <a:rPr lang="ru-RU" dirty="0"/>
              <a:t>ПРИМЕР:</a:t>
            </a:r>
          </a:p>
          <a:p>
            <a:pPr marL="0" indent="0">
              <a:buNone/>
            </a:pPr>
            <a:r>
              <a:rPr lang="ru-RU" b="1" dirty="0"/>
              <a:t>до сжатия</a:t>
            </a:r>
          </a:p>
          <a:p>
            <a:r>
              <a:rPr lang="ru-RU" dirty="0"/>
              <a:t>Он знал разные языки: немецкий, французский, итальянский и молдавский, и никто не мог распознать в нём русского.</a:t>
            </a:r>
          </a:p>
          <a:p>
            <a:pPr marL="0" indent="0">
              <a:buNone/>
            </a:pPr>
            <a:r>
              <a:rPr lang="ru-RU" b="1" dirty="0"/>
              <a:t>после сжатия</a:t>
            </a:r>
          </a:p>
          <a:p>
            <a:r>
              <a:rPr lang="ru-RU" dirty="0"/>
              <a:t>Он знал разные языки, и никто не мог распознать в нём русского.</a:t>
            </a:r>
          </a:p>
        </p:txBody>
      </p:sp>
    </p:spTree>
    <p:extLst>
      <p:ext uri="{BB962C8B-B14F-4D97-AF65-F5344CB8AC3E}">
        <p14:creationId xmlns:p14="http://schemas.microsoft.com/office/powerpoint/2010/main" val="335029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65943-E353-48A0-8347-E67188814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5300" dirty="0"/>
              <a:t>При исключении необходимо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9CAA77-C9C5-45D7-8B43-1288C1A9B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u="sng" dirty="0"/>
              <a:t>Выделить главное с точки зрения основной мысли текста, затем убрать ненужные подробности и детали. Объединить полученное, используя основные средства связи между предложениями.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Пример: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На поляне, у лесного разлившегося ручейка, весело играют смешные, неуклюжие медвежата. — </a:t>
            </a:r>
          </a:p>
          <a:p>
            <a:pPr marL="0" indent="0">
              <a:buNone/>
            </a:pPr>
            <a:r>
              <a:rPr lang="ru-RU" dirty="0"/>
              <a:t>На поляне весело играют неуклюжие медвежата. </a:t>
            </a:r>
          </a:p>
        </p:txBody>
      </p:sp>
    </p:spTree>
    <p:extLst>
      <p:ext uri="{BB962C8B-B14F-4D97-AF65-F5344CB8AC3E}">
        <p14:creationId xmlns:p14="http://schemas.microsoft.com/office/powerpoint/2010/main" val="32936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F65D16-BFD3-4839-998A-23BCD8D59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Исключение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5825CC-1A23-438F-88C9-FB988F61F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735367"/>
          </a:xfrm>
        </p:spPr>
        <p:txBody>
          <a:bodyPr>
            <a:normAutofit/>
          </a:bodyPr>
          <a:lstStyle/>
          <a:p>
            <a:r>
              <a:rPr lang="ru-RU" dirty="0"/>
              <a:t>вводных слов; </a:t>
            </a:r>
          </a:p>
          <a:p>
            <a:r>
              <a:rPr lang="ru-RU" dirty="0"/>
              <a:t>однородных членов предложения; </a:t>
            </a:r>
          </a:p>
          <a:p>
            <a:r>
              <a:rPr lang="ru-RU" dirty="0"/>
              <a:t>повторов; </a:t>
            </a:r>
          </a:p>
          <a:p>
            <a:r>
              <a:rPr lang="ru-RU" dirty="0"/>
              <a:t>однотипных примеров; </a:t>
            </a:r>
          </a:p>
          <a:p>
            <a:r>
              <a:rPr lang="ru-RU" dirty="0"/>
              <a:t>риторических вопросов и восклицаний; </a:t>
            </a:r>
          </a:p>
          <a:p>
            <a:r>
              <a:rPr lang="ru-RU" dirty="0"/>
              <a:t>цитат; </a:t>
            </a:r>
          </a:p>
          <a:p>
            <a:r>
              <a:rPr lang="ru-RU" dirty="0"/>
              <a:t>слов, предложений, которые могут быть удалены без ущерба для содержания. </a:t>
            </a:r>
          </a:p>
        </p:txBody>
      </p:sp>
    </p:spTree>
    <p:extLst>
      <p:ext uri="{BB962C8B-B14F-4D97-AF65-F5344CB8AC3E}">
        <p14:creationId xmlns:p14="http://schemas.microsoft.com/office/powerpoint/2010/main" val="420903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B8F56-17FE-4AEE-8F45-724119A07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Обобщение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C362EF-D535-442D-AA0F-69859CCA1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1093"/>
            <a:ext cx="10515600" cy="48265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u="sng" dirty="0"/>
              <a:t>При обобщении необходимо: </a:t>
            </a:r>
          </a:p>
          <a:p>
            <a:r>
              <a:rPr lang="ru-RU" dirty="0"/>
              <a:t>Найти в тексте мелкие, единичные факты. </a:t>
            </a:r>
          </a:p>
          <a:p>
            <a:r>
              <a:rPr lang="ru-RU" dirty="0"/>
              <a:t>Найти в них общее. </a:t>
            </a:r>
          </a:p>
          <a:p>
            <a:r>
              <a:rPr lang="ru-RU" dirty="0"/>
              <a:t>Объединить эти факты на основе общего. </a:t>
            </a:r>
          </a:p>
          <a:p>
            <a:r>
              <a:rPr lang="ru-RU" dirty="0"/>
              <a:t>Сформулировать получившееся предложение.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Надев лыжи, он подпрыгнул несколько раз, похлопал лыжами по снегу, взметая пушистую порошу, потом проверил крепления у неё, и они потихоньку двинулись.  </a:t>
            </a:r>
          </a:p>
          <a:p>
            <a:pPr marL="0" indent="0">
              <a:buNone/>
            </a:pPr>
            <a:r>
              <a:rPr lang="ru-RU" dirty="0"/>
              <a:t>Надев лыжи и проверив крепления, они потихоньку двинулись. </a:t>
            </a:r>
          </a:p>
        </p:txBody>
      </p:sp>
    </p:spTree>
    <p:extLst>
      <p:ext uri="{BB962C8B-B14F-4D97-AF65-F5344CB8AC3E}">
        <p14:creationId xmlns:p14="http://schemas.microsoft.com/office/powerpoint/2010/main" val="2328967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6D1DC-C634-4D82-81C4-47919A85E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/>
              <a:t>Замена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480576-4130-4C6E-A3BD-F26067FF8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563491"/>
          </a:xfrm>
        </p:spPr>
        <p:txBody>
          <a:bodyPr/>
          <a:lstStyle/>
          <a:p>
            <a:r>
              <a:rPr lang="ru-RU" dirty="0"/>
              <a:t>однородных членов обобщающим словом; </a:t>
            </a:r>
          </a:p>
          <a:p>
            <a:r>
              <a:rPr lang="ru-RU" dirty="0"/>
              <a:t>сложного предложения -  простым; </a:t>
            </a:r>
          </a:p>
          <a:p>
            <a:r>
              <a:rPr lang="ru-RU" dirty="0"/>
              <a:t>части предложения или ряда предложений общим понятием или выражением; </a:t>
            </a:r>
          </a:p>
          <a:p>
            <a:r>
              <a:rPr lang="ru-RU" dirty="0"/>
              <a:t>прямой речи - косвенной; </a:t>
            </a:r>
          </a:p>
          <a:p>
            <a:r>
              <a:rPr lang="ru-RU" dirty="0"/>
              <a:t>части текста - одним предложением; </a:t>
            </a:r>
          </a:p>
          <a:p>
            <a:r>
              <a:rPr lang="ru-RU" dirty="0"/>
              <a:t>части предложения местоимением и т.д. </a:t>
            </a:r>
          </a:p>
        </p:txBody>
      </p:sp>
    </p:spTree>
    <p:extLst>
      <p:ext uri="{BB962C8B-B14F-4D97-AF65-F5344CB8AC3E}">
        <p14:creationId xmlns:p14="http://schemas.microsoft.com/office/powerpoint/2010/main" val="322488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3A44BF-C983-49DE-A012-40BAFBC4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Замена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95E66E-B69F-41CE-A82E-F3FFBC9FF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При замене необходимо найти слова, смысловые части или предложения, которые можно сократить с помощью замены обобщающим словом, простым предложением и т.д. </a:t>
            </a:r>
          </a:p>
          <a:p>
            <a:endParaRPr lang="ru-RU" dirty="0"/>
          </a:p>
          <a:p>
            <a:r>
              <a:rPr lang="ru-RU" dirty="0"/>
              <a:t>В вагоне электрички было тесно от рюкзаков и лыж и шумно: все кричали, звали друг друга, с шумом занимали места, стучали лыжами. — </a:t>
            </a:r>
          </a:p>
          <a:p>
            <a:r>
              <a:rPr lang="ru-RU" dirty="0"/>
              <a:t>В вагоне электрички было тесно и шумно. </a:t>
            </a:r>
          </a:p>
        </p:txBody>
      </p:sp>
    </p:spTree>
    <p:extLst>
      <p:ext uri="{BB962C8B-B14F-4D97-AF65-F5344CB8AC3E}">
        <p14:creationId xmlns:p14="http://schemas.microsoft.com/office/powerpoint/2010/main" val="342369430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RightStep">
      <a:dk1>
        <a:srgbClr val="000000"/>
      </a:dk1>
      <a:lt1>
        <a:srgbClr val="FFFFFF"/>
      </a:lt1>
      <a:dk2>
        <a:srgbClr val="242641"/>
      </a:dk2>
      <a:lt2>
        <a:srgbClr val="E8E3E2"/>
      </a:lt2>
      <a:accent1>
        <a:srgbClr val="7FA8AE"/>
      </a:accent1>
      <a:accent2>
        <a:srgbClr val="7F9ABA"/>
      </a:accent2>
      <a:accent3>
        <a:srgbClr val="9698C6"/>
      </a:accent3>
      <a:accent4>
        <a:srgbClr val="957FBA"/>
      </a:accent4>
      <a:accent5>
        <a:srgbClr val="BB94C5"/>
      </a:accent5>
      <a:accent6>
        <a:srgbClr val="BA7FAE"/>
      </a:accent6>
      <a:hlink>
        <a:srgbClr val="AE7269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822</Words>
  <Application>Microsoft Office PowerPoint</Application>
  <PresentationFormat>Широкоэкранный</PresentationFormat>
  <Paragraphs>69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Modern Love</vt:lpstr>
      <vt:lpstr>The Hand</vt:lpstr>
      <vt:lpstr>SketchyVTI</vt:lpstr>
      <vt:lpstr>Подготовка к изложению</vt:lpstr>
      <vt:lpstr>Приемы сжатия текста</vt:lpstr>
      <vt:lpstr>Варианты исключения</vt:lpstr>
      <vt:lpstr>Варианты исключения</vt:lpstr>
      <vt:lpstr> При исключении необходимо  </vt:lpstr>
      <vt:lpstr>Исключение </vt:lpstr>
      <vt:lpstr>Обобщение</vt:lpstr>
      <vt:lpstr>Замена </vt:lpstr>
      <vt:lpstr>Замена </vt:lpstr>
      <vt:lpstr>Главное !</vt:lpstr>
      <vt:lpstr>Исключите однородные члены предложения </vt:lpstr>
      <vt:lpstr>Замените фрагменты предложений обобщающими понятиями </vt:lpstr>
      <vt:lpstr>Устраните повторы и объедините предложения, используя известные вам средства их связи.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изложению</dc:title>
  <dc:creator>Дубровская Мария Евгеньевна</dc:creator>
  <cp:lastModifiedBy>Дубровская Мария Евгеньевна</cp:lastModifiedBy>
  <cp:revision>2</cp:revision>
  <dcterms:created xsi:type="dcterms:W3CDTF">2020-11-11T06:46:57Z</dcterms:created>
  <dcterms:modified xsi:type="dcterms:W3CDTF">2020-11-11T07:02:24Z</dcterms:modified>
</cp:coreProperties>
</file>