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5" r:id="rId4"/>
    <p:sldId id="273" r:id="rId5"/>
    <p:sldId id="271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4F31"/>
    <a:srgbClr val="FCD9BC"/>
    <a:srgbClr val="BDB58D"/>
    <a:srgbClr val="BEBEBE"/>
    <a:srgbClr val="22518A"/>
    <a:srgbClr val="6D653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2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latin typeface="BatangChe" pitchFamily="49" charset="-127"/>
                <a:ea typeface="BatangChe" pitchFamily="49" charset="-127"/>
              </a:rPr>
              <a:t>КАРТА ЖЕЛАНИЙ</a:t>
            </a:r>
            <a:endParaRPr lang="ru-RU" b="1" i="1" u="sng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568952" cy="11521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Коллаж Мечты, Доска Визуализации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Новая папка\Desktop\photo528307063796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46186">
            <a:off x="2924158" y="1953625"/>
            <a:ext cx="3055429" cy="3297597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285720" y="5429264"/>
            <a:ext cx="4857784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Выполнила</a:t>
            </a:r>
            <a:r>
              <a:rPr lang="ru-RU" sz="3200" baseline="0" dirty="0" smtClean="0"/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Педагог-психолог МДОАУ №3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aseline="0" dirty="0" smtClean="0"/>
              <a:t>Синельникова</a:t>
            </a:r>
            <a:r>
              <a:rPr lang="ru-RU" sz="3200" dirty="0" smtClean="0"/>
              <a:t> Екатерина Александровна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9BC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 Сектор Знания Умения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507288" cy="53614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Поступить в  МГУ. Студенческий билет университета со своими данными</a:t>
            </a:r>
          </a:p>
          <a:p>
            <a:pPr>
              <a:buNone/>
            </a:pPr>
            <a:r>
              <a:rPr lang="ru-RU" dirty="0" smtClean="0"/>
              <a:t>Выучить английский язык</a:t>
            </a:r>
          </a:p>
          <a:p>
            <a:pPr>
              <a:buNone/>
            </a:pPr>
            <a:r>
              <a:rPr lang="ru-RU" dirty="0" smtClean="0"/>
              <a:t>Фото мастера у которого вы учитесь (нужно использовать фотографию мастера)</a:t>
            </a:r>
          </a:p>
          <a:p>
            <a:pPr>
              <a:buNone/>
            </a:pPr>
            <a:r>
              <a:rPr lang="ru-RU" dirty="0" smtClean="0"/>
              <a:t>Научиться готовить</a:t>
            </a:r>
          </a:p>
          <a:p>
            <a:pPr>
              <a:buNone/>
            </a:pPr>
            <a:r>
              <a:rPr lang="ru-RU" dirty="0" smtClean="0"/>
              <a:t>Научиться водить машину. Получить права.</a:t>
            </a:r>
          </a:p>
          <a:p>
            <a:pPr>
              <a:buNone/>
            </a:pPr>
            <a:r>
              <a:rPr lang="ru-RU" dirty="0" smtClean="0"/>
              <a:t>Научиться варить кашу без комочков.</a:t>
            </a:r>
          </a:p>
          <a:p>
            <a:pPr>
              <a:buNone/>
            </a:pPr>
            <a:r>
              <a:rPr lang="ru-RU" dirty="0" smtClean="0"/>
              <a:t>Тематические картинки: перья, дипломы, грамоты, зачетки, учебники, мудрецы. </a:t>
            </a:r>
          </a:p>
          <a:p>
            <a:pPr>
              <a:buNone/>
            </a:pPr>
            <a:r>
              <a:rPr lang="ru-RU" dirty="0" smtClean="0"/>
              <a:t>Аффирмации: Я все знаю, все могу! </a:t>
            </a:r>
          </a:p>
          <a:p>
            <a:pPr>
              <a:buNone/>
            </a:pPr>
            <a:r>
              <a:rPr lang="ru-RU" dirty="0" smtClean="0"/>
              <a:t>Я легко усваиваю информацию!</a:t>
            </a:r>
          </a:p>
          <a:p>
            <a:pPr>
              <a:buNone/>
            </a:pPr>
            <a:r>
              <a:rPr lang="ru-RU" dirty="0" smtClean="0"/>
              <a:t> Я открыта для новых знаний!</a:t>
            </a:r>
          </a:p>
          <a:p>
            <a:pPr>
              <a:buNone/>
            </a:pPr>
            <a:r>
              <a:rPr lang="ru-RU" dirty="0" smtClean="0"/>
              <a:t> Мои знания растут с каждым днем!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Новая папка\Desktop\013dfa476e0b0afd9734f77395da85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6416" y="428604"/>
            <a:ext cx="1297584" cy="1297584"/>
          </a:xfrm>
          <a:prstGeom prst="rect">
            <a:avLst/>
          </a:prstGeom>
          <a:noFill/>
        </p:spPr>
      </p:pic>
      <p:pic>
        <p:nvPicPr>
          <p:cNvPr id="5123" name="Picture 3" descr="C:\Users\Новая папка\Desktop\2297cd745a529484df7f79a9c49b6895.jpg"/>
          <p:cNvPicPr>
            <a:picLocks noChangeAspect="1" noChangeArrowheads="1"/>
          </p:cNvPicPr>
          <p:nvPr/>
        </p:nvPicPr>
        <p:blipFill>
          <a:blip r:embed="rId3" cstate="print"/>
          <a:srcRect l="4762" t="19048" r="4762" b="14286"/>
          <a:stretch>
            <a:fillRect/>
          </a:stretch>
        </p:blipFill>
        <p:spPr bwMode="auto">
          <a:xfrm>
            <a:off x="6357950" y="5572140"/>
            <a:ext cx="1511028" cy="1113389"/>
          </a:xfrm>
          <a:prstGeom prst="rect">
            <a:avLst/>
          </a:prstGeom>
          <a:noFill/>
        </p:spPr>
      </p:pic>
      <p:pic>
        <p:nvPicPr>
          <p:cNvPr id="5124" name="Picture 4" descr="C:\Users\Новая папка\Desktop\s1200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143380"/>
            <a:ext cx="1763688" cy="1175792"/>
          </a:xfrm>
          <a:prstGeom prst="rect">
            <a:avLst/>
          </a:prstGeom>
          <a:noFill/>
        </p:spPr>
      </p:pic>
      <p:pic>
        <p:nvPicPr>
          <p:cNvPr id="5125" name="Picture 5" descr="C:\Users\Новая папка\Desktop\zmeya_okras_presmykayuscheesya_91861_1280x9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4357694"/>
            <a:ext cx="1440160" cy="1080120"/>
          </a:xfrm>
          <a:prstGeom prst="rect">
            <a:avLst/>
          </a:prstGeom>
          <a:noFill/>
        </p:spPr>
      </p:pic>
      <p:pic>
        <p:nvPicPr>
          <p:cNvPr id="5126" name="Picture 6" descr="C:\Users\Новая папка\Desktop\s1200 (4).jpg"/>
          <p:cNvPicPr>
            <a:picLocks noChangeAspect="1" noChangeArrowheads="1"/>
          </p:cNvPicPr>
          <p:nvPr/>
        </p:nvPicPr>
        <p:blipFill>
          <a:blip r:embed="rId6" cstate="print"/>
          <a:srcRect l="1604" t="16129" r="3746"/>
          <a:stretch>
            <a:fillRect/>
          </a:stretch>
        </p:blipFill>
        <p:spPr bwMode="auto">
          <a:xfrm>
            <a:off x="7286644" y="2357430"/>
            <a:ext cx="1296144" cy="1142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4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4 Сектор Славы Успеха и Целей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507288" cy="58784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dirty="0" smtClean="0"/>
              <a:t>Признание в обществе (коллектив, друзья, знакомые, соседи)</a:t>
            </a:r>
          </a:p>
          <a:p>
            <a:pPr>
              <a:buNone/>
            </a:pPr>
            <a:r>
              <a:rPr lang="ru-RU" sz="2600" dirty="0" smtClean="0"/>
              <a:t>Очередь из клиентов</a:t>
            </a:r>
          </a:p>
          <a:p>
            <a:pPr>
              <a:buNone/>
            </a:pPr>
            <a:r>
              <a:rPr lang="ru-RU" sz="2600" dirty="0" smtClean="0"/>
              <a:t>Статус жены/мужа (официальный брак)</a:t>
            </a:r>
          </a:p>
          <a:p>
            <a:pPr>
              <a:buNone/>
            </a:pPr>
            <a:r>
              <a:rPr lang="ru-RU" sz="2600" dirty="0" smtClean="0"/>
              <a:t>Подарки/медали/кубки/цветы/конфеты которые вы получаете от других людей</a:t>
            </a:r>
          </a:p>
          <a:p>
            <a:pPr>
              <a:buNone/>
            </a:pPr>
            <a:r>
              <a:rPr lang="ru-RU" sz="2600" dirty="0" smtClean="0"/>
              <a:t>Изображение себя на красной ковровой дорожке</a:t>
            </a:r>
          </a:p>
          <a:p>
            <a:pPr>
              <a:buNone/>
            </a:pPr>
            <a:r>
              <a:rPr lang="ru-RU" sz="2600" dirty="0" smtClean="0"/>
              <a:t>Тематические картинки: медали, ленты, награды, сертификаты, журналы, газеты.</a:t>
            </a:r>
          </a:p>
          <a:p>
            <a:pPr>
              <a:buNone/>
            </a:pPr>
            <a:r>
              <a:rPr lang="ru-RU" sz="2600" dirty="0" smtClean="0"/>
              <a:t>Аффирмации: Мне всегда везет! </a:t>
            </a:r>
          </a:p>
          <a:p>
            <a:pPr>
              <a:buNone/>
            </a:pPr>
            <a:r>
              <a:rPr lang="ru-RU" sz="2600" dirty="0" smtClean="0"/>
              <a:t>Я все могу! </a:t>
            </a:r>
          </a:p>
          <a:p>
            <a:pPr>
              <a:buNone/>
            </a:pPr>
            <a:r>
              <a:rPr lang="ru-RU" sz="2600" dirty="0" smtClean="0"/>
              <a:t>Я победитель! </a:t>
            </a:r>
          </a:p>
          <a:p>
            <a:pPr>
              <a:buNone/>
            </a:pPr>
            <a:r>
              <a:rPr lang="ru-RU" sz="2600" dirty="0" smtClean="0"/>
              <a:t>Удача сопутствует мне во всем!</a:t>
            </a:r>
          </a:p>
          <a:p>
            <a:pPr>
              <a:buNone/>
            </a:pPr>
            <a:r>
              <a:rPr lang="ru-RU" sz="2600" dirty="0" smtClean="0"/>
              <a:t> Всё получается! </a:t>
            </a:r>
          </a:p>
          <a:p>
            <a:pPr>
              <a:buNone/>
            </a:pPr>
            <a:r>
              <a:rPr lang="ru-RU" sz="2600" dirty="0" smtClean="0"/>
              <a:t>Мои возможности безграничны!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Новая папка\Desktop\7e7673144ca2ed9468df3bf90ded1b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5" y="3857628"/>
            <a:ext cx="1101155" cy="1000132"/>
          </a:xfrm>
          <a:prstGeom prst="rect">
            <a:avLst/>
          </a:prstGeom>
          <a:noFill/>
        </p:spPr>
      </p:pic>
      <p:pic>
        <p:nvPicPr>
          <p:cNvPr id="6147" name="Picture 3" descr="C:\Users\Новая папка\Desktop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3857628"/>
            <a:ext cx="1440160" cy="1039335"/>
          </a:xfrm>
          <a:prstGeom prst="rect">
            <a:avLst/>
          </a:prstGeom>
          <a:noFill/>
        </p:spPr>
      </p:pic>
      <p:pic>
        <p:nvPicPr>
          <p:cNvPr id="6148" name="Picture 4" descr="C:\Users\Новая папка\Desktop\s1200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143768" y="5286388"/>
            <a:ext cx="1503546" cy="1224136"/>
          </a:xfrm>
          <a:prstGeom prst="rect">
            <a:avLst/>
          </a:prstGeom>
          <a:noFill/>
        </p:spPr>
      </p:pic>
      <p:pic>
        <p:nvPicPr>
          <p:cNvPr id="6149" name="Picture 5" descr="C:\Users\Новая папка\Desktop\22277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071942"/>
            <a:ext cx="1125884" cy="1125884"/>
          </a:xfrm>
          <a:prstGeom prst="rect">
            <a:avLst/>
          </a:prstGeom>
          <a:noFill/>
        </p:spPr>
      </p:pic>
      <p:pic>
        <p:nvPicPr>
          <p:cNvPr id="6150" name="Picture 6" descr="C:\Users\Новая папка\Desktop\s1200 (2).jpg"/>
          <p:cNvPicPr>
            <a:picLocks noChangeAspect="1" noChangeArrowheads="1"/>
          </p:cNvPicPr>
          <p:nvPr/>
        </p:nvPicPr>
        <p:blipFill>
          <a:blip r:embed="rId6" cstate="print"/>
          <a:srcRect t="5784"/>
          <a:stretch>
            <a:fillRect/>
          </a:stretch>
        </p:blipFill>
        <p:spPr bwMode="auto">
          <a:xfrm>
            <a:off x="4929190" y="5429264"/>
            <a:ext cx="1728192" cy="1196752"/>
          </a:xfrm>
          <a:prstGeom prst="rect">
            <a:avLst/>
          </a:prstGeom>
          <a:noFill/>
        </p:spPr>
      </p:pic>
      <p:pic>
        <p:nvPicPr>
          <p:cNvPr id="6151" name="Picture 7" descr="C:\Users\Новая папка\Desktop\gold-horseshoe-png-clip-art-5a1c575d38ae43.670181551511806813232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24" y="1285860"/>
            <a:ext cx="928694" cy="763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 Сектор Карьеры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73499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Движение вверх по служебной лестнице (повышение квалификации, должности, разряда, категории)</a:t>
            </a:r>
          </a:p>
          <a:p>
            <a:pPr>
              <a:buNone/>
            </a:pPr>
            <a:r>
              <a:rPr lang="ru-RU" dirty="0" smtClean="0"/>
              <a:t>Моя новая работа</a:t>
            </a:r>
          </a:p>
          <a:p>
            <a:pPr>
              <a:buNone/>
            </a:pPr>
            <a:r>
              <a:rPr lang="ru-RU" dirty="0" smtClean="0"/>
              <a:t>Мой сайт</a:t>
            </a:r>
          </a:p>
          <a:p>
            <a:pPr>
              <a:buNone/>
            </a:pPr>
            <a:r>
              <a:rPr lang="ru-RU" dirty="0" smtClean="0"/>
              <a:t>Мой бизнес, мой кабинет</a:t>
            </a:r>
          </a:p>
          <a:p>
            <a:pPr>
              <a:buNone/>
            </a:pPr>
            <a:r>
              <a:rPr lang="ru-RU" dirty="0" smtClean="0"/>
              <a:t>Расширение фирмы</a:t>
            </a:r>
          </a:p>
          <a:p>
            <a:pPr>
              <a:buNone/>
            </a:pPr>
            <a:r>
              <a:rPr lang="ru-RU" dirty="0" smtClean="0"/>
              <a:t>Лучший в своей профессии</a:t>
            </a:r>
          </a:p>
          <a:p>
            <a:pPr>
              <a:buNone/>
            </a:pPr>
            <a:r>
              <a:rPr lang="ru-RU" dirty="0" smtClean="0"/>
              <a:t>Увеличение дохода от своей работы</a:t>
            </a:r>
          </a:p>
          <a:p>
            <a:pPr>
              <a:buNone/>
            </a:pPr>
            <a:r>
              <a:rPr lang="ru-RU" dirty="0" smtClean="0"/>
              <a:t>Тематические картинки: деньги, банковские карточки, различные дорогие аксессуары, визитки</a:t>
            </a:r>
          </a:p>
          <a:p>
            <a:pPr>
              <a:buNone/>
            </a:pPr>
            <a:r>
              <a:rPr lang="ru-RU" dirty="0" smtClean="0"/>
              <a:t>Аффирмации: Я уверено шагаю по карьерной лестнице! Мой бизнес процветает! </a:t>
            </a:r>
          </a:p>
          <a:p>
            <a:pPr>
              <a:buNone/>
            </a:pPr>
            <a:r>
              <a:rPr lang="ru-RU" dirty="0" smtClean="0"/>
              <a:t>     Моя карьера успешна!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Новая папка\Desktop\карта мечты\DSC100594414.jpg"/>
          <p:cNvPicPr>
            <a:picLocks noChangeAspect="1" noChangeArrowheads="1"/>
          </p:cNvPicPr>
          <p:nvPr/>
        </p:nvPicPr>
        <p:blipFill>
          <a:blip r:embed="rId2" cstate="print"/>
          <a:srcRect l="11285" t="5027" r="16667" b="1917"/>
          <a:stretch>
            <a:fillRect/>
          </a:stretch>
        </p:blipFill>
        <p:spPr bwMode="auto">
          <a:xfrm>
            <a:off x="7000892" y="1857364"/>
            <a:ext cx="1500198" cy="1211003"/>
          </a:xfrm>
          <a:prstGeom prst="rect">
            <a:avLst/>
          </a:prstGeom>
          <a:noFill/>
        </p:spPr>
      </p:pic>
      <p:pic>
        <p:nvPicPr>
          <p:cNvPr id="7171" name="Picture 3" descr="C:\Users\Новая папка\Desktop\cherepakha_klever_pantsir_101713_2048x1152.jpg"/>
          <p:cNvPicPr>
            <a:picLocks noChangeAspect="1" noChangeArrowheads="1"/>
          </p:cNvPicPr>
          <p:nvPr/>
        </p:nvPicPr>
        <p:blipFill>
          <a:blip r:embed="rId3" cstate="print"/>
          <a:srcRect l="19196"/>
          <a:stretch>
            <a:fillRect/>
          </a:stretch>
        </p:blipFill>
        <p:spPr bwMode="auto">
          <a:xfrm>
            <a:off x="4786314" y="1928802"/>
            <a:ext cx="1571636" cy="1094067"/>
          </a:xfrm>
          <a:prstGeom prst="rect">
            <a:avLst/>
          </a:prstGeom>
          <a:noFill/>
        </p:spPr>
      </p:pic>
      <p:pic>
        <p:nvPicPr>
          <p:cNvPr id="7172" name="Picture 4" descr="C:\Users\Новая папка\Desktop\s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643834" y="3286124"/>
            <a:ext cx="1296144" cy="1224136"/>
          </a:xfrm>
          <a:prstGeom prst="rect">
            <a:avLst/>
          </a:prstGeom>
          <a:noFill/>
        </p:spPr>
      </p:pic>
      <p:pic>
        <p:nvPicPr>
          <p:cNvPr id="7173" name="Picture 5" descr="C:\Users\Новая папка\Desktop\s1200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286124"/>
            <a:ext cx="1357322" cy="1020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6 Сектор Любви Отношений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507288" cy="528945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Встреча своей второй половинки (себя с мужчиной) *Изображение где не видно лица партнера</a:t>
            </a:r>
          </a:p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Укрепление существующих отношений</a:t>
            </a:r>
          </a:p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Маленький Секрет :) – небольшой конверт красного или розового цвета (если есть мечта найти свою половинку)</a:t>
            </a:r>
          </a:p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Тематические картинки: бабочки, сердечки, парные предметы, свечи, обручальные кольца, поцелуйчики, конфеты, Купидоны и  ангелочки, стихи про любовь, звездочки</a:t>
            </a:r>
          </a:p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Аффирмации: Я счастлива! Я любима и люблю! Я открыта для любви! Я есть любовь! Моя любовь безгранична!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Новая папка\Desktop\utochki-18117017.jpg"/>
          <p:cNvPicPr>
            <a:picLocks noChangeAspect="1" noChangeArrowheads="1"/>
          </p:cNvPicPr>
          <p:nvPr/>
        </p:nvPicPr>
        <p:blipFill>
          <a:blip r:embed="rId2" cstate="print"/>
          <a:srcRect t="14286" r="913" b="21428"/>
          <a:stretch>
            <a:fillRect/>
          </a:stretch>
        </p:blipFill>
        <p:spPr bwMode="auto">
          <a:xfrm>
            <a:off x="251520" y="5661248"/>
            <a:ext cx="2339752" cy="957171"/>
          </a:xfrm>
          <a:prstGeom prst="rect">
            <a:avLst/>
          </a:prstGeom>
          <a:noFill/>
        </p:spPr>
      </p:pic>
      <p:pic>
        <p:nvPicPr>
          <p:cNvPr id="8195" name="Picture 3" descr="C:\Users\Новая папка\Desktop\s1200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373216"/>
            <a:ext cx="1705478" cy="1270581"/>
          </a:xfrm>
          <a:prstGeom prst="rect">
            <a:avLst/>
          </a:prstGeom>
          <a:noFill/>
        </p:spPr>
      </p:pic>
      <p:pic>
        <p:nvPicPr>
          <p:cNvPr id="8196" name="Picture 4" descr="C:\Users\Новая папка\Desktop\s1200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301208"/>
            <a:ext cx="2047255" cy="1364837"/>
          </a:xfrm>
          <a:prstGeom prst="rect">
            <a:avLst/>
          </a:prstGeom>
          <a:noFill/>
        </p:spPr>
      </p:pic>
      <p:pic>
        <p:nvPicPr>
          <p:cNvPr id="8197" name="Picture 5" descr="C:\Users\Новая папка\Desktop\novyj-god-v-kitae-nachnut-otmechat-5-fevralya-2019-goda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5301208"/>
            <a:ext cx="1762603" cy="1323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7 Сектор Семья Здоровье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640960" cy="5760640"/>
          </a:xfrm>
        </p:spPr>
        <p:txBody>
          <a:bodyPr>
            <a:normAutofit lnSpcReduction="10000"/>
          </a:bodyPr>
          <a:lstStyle/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Изображение своей семьи + написать позитивные высказывания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Нарисовать большое сердечко и в него вклеить всех членов семьи (можно и детей у которых есть своя семья)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Все желания которые связаны со здоровьем и красотой (занятия спортом, посещение </a:t>
            </a:r>
            <a:r>
              <a:rPr lang="en-US" sz="2600" dirty="0" smtClean="0"/>
              <a:t>spa-</a:t>
            </a:r>
            <a:r>
              <a:rPr lang="ru-RU" sz="2600" dirty="0" smtClean="0"/>
              <a:t>салона, салона красоты)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Изображение определенного органа – «Моё сердце здорово!» «Давление в норме 120/80»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Тематические картинки: растения, фонтанчик, вода, цветы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Аффирмации: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Я абсолютно здоров!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Я прекрасно себя чувствую!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2600" dirty="0" smtClean="0"/>
              <a:t>С каждым днем мне становится лучше и лучше! Мощный поток энергии наполняет моё прекрасное тело!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2600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1026" name="Picture 2" descr="C:\Users\Новая папка\Desktop\s145.jpg"/>
          <p:cNvPicPr>
            <a:picLocks noChangeAspect="1" noChangeArrowheads="1"/>
          </p:cNvPicPr>
          <p:nvPr/>
        </p:nvPicPr>
        <p:blipFill>
          <a:blip r:embed="rId2" cstate="print"/>
          <a:srcRect l="8221" b="8627"/>
          <a:stretch>
            <a:fillRect/>
          </a:stretch>
        </p:blipFill>
        <p:spPr bwMode="auto">
          <a:xfrm>
            <a:off x="7836362" y="0"/>
            <a:ext cx="1307638" cy="980728"/>
          </a:xfrm>
          <a:prstGeom prst="rect">
            <a:avLst/>
          </a:prstGeom>
          <a:noFill/>
        </p:spPr>
      </p:pic>
      <p:pic>
        <p:nvPicPr>
          <p:cNvPr id="1027" name="Picture 3" descr="C:\Users\Новая папка\Desktop\s1247.jpg"/>
          <p:cNvPicPr>
            <a:picLocks noChangeAspect="1" noChangeArrowheads="1"/>
          </p:cNvPicPr>
          <p:nvPr/>
        </p:nvPicPr>
        <p:blipFill>
          <a:blip r:embed="rId3" cstate="print"/>
          <a:srcRect l="18258" t="8778" r="285" b="10467"/>
          <a:stretch>
            <a:fillRect/>
          </a:stretch>
        </p:blipFill>
        <p:spPr bwMode="auto">
          <a:xfrm flipH="1">
            <a:off x="5652119" y="4149079"/>
            <a:ext cx="1303463" cy="1201635"/>
          </a:xfrm>
          <a:prstGeom prst="rect">
            <a:avLst/>
          </a:prstGeom>
          <a:noFill/>
        </p:spPr>
      </p:pic>
      <p:pic>
        <p:nvPicPr>
          <p:cNvPr id="1028" name="Picture 4" descr="C:\Users\Новая папка\Desktop\ab8528aed614d19df0971a0e3f6059d0.jpg"/>
          <p:cNvPicPr>
            <a:picLocks noChangeAspect="1" noChangeArrowheads="1"/>
          </p:cNvPicPr>
          <p:nvPr/>
        </p:nvPicPr>
        <p:blipFill>
          <a:blip r:embed="rId4" cstate="print"/>
          <a:srcRect l="8824" t="8824" r="5882" b="8823"/>
          <a:stretch>
            <a:fillRect/>
          </a:stretch>
        </p:blipFill>
        <p:spPr bwMode="auto">
          <a:xfrm>
            <a:off x="7452320" y="4149080"/>
            <a:ext cx="1334720" cy="1288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8 Сектор Богатство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5446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Следует размещать материальные вещи (себя с собственной мечтой)</a:t>
            </a:r>
          </a:p>
          <a:p>
            <a:pPr>
              <a:buNone/>
            </a:pPr>
            <a:r>
              <a:rPr lang="ru-RU" dirty="0" smtClean="0"/>
              <a:t>Показать ту сумму денег, которую вы бы хотели получать (мой ежемесячный доход составляет…)</a:t>
            </a:r>
          </a:p>
          <a:p>
            <a:pPr>
              <a:buNone/>
            </a:pPr>
            <a:r>
              <a:rPr lang="ru-RU" dirty="0" smtClean="0"/>
              <a:t>Поместить на карту более масштабные желания (пример: не новая помада и туфли от </a:t>
            </a:r>
            <a:r>
              <a:rPr lang="ru-RU" dirty="0" err="1" smtClean="0"/>
              <a:t>Гуччи</a:t>
            </a:r>
            <a:r>
              <a:rPr lang="ru-RU" dirty="0" smtClean="0"/>
              <a:t>, а лучше изобразить свой доход)</a:t>
            </a:r>
          </a:p>
          <a:p>
            <a:pPr>
              <a:buNone/>
            </a:pPr>
            <a:r>
              <a:rPr lang="ru-RU" dirty="0" smtClean="0"/>
              <a:t>Тематические картинки: деньги, банковские карточки, сейфы, золотые слитки, дорогие вещи, драгоценности</a:t>
            </a:r>
          </a:p>
          <a:p>
            <a:pPr>
              <a:buNone/>
            </a:pPr>
            <a:r>
              <a:rPr lang="ru-RU" dirty="0" smtClean="0"/>
              <a:t>Аффирмации: Я богат! Деньги любят меня! </a:t>
            </a:r>
          </a:p>
          <a:p>
            <a:pPr>
              <a:buNone/>
            </a:pPr>
            <a:r>
              <a:rPr lang="ru-RU" dirty="0" smtClean="0"/>
              <a:t>Я привлекаю деньги! </a:t>
            </a:r>
          </a:p>
          <a:p>
            <a:pPr>
              <a:buNone/>
            </a:pPr>
            <a:r>
              <a:rPr lang="ru-RU" dirty="0" smtClean="0"/>
              <a:t>Деньги текут ко мне рекой! </a:t>
            </a:r>
          </a:p>
          <a:p>
            <a:pPr>
              <a:buNone/>
            </a:pPr>
            <a:r>
              <a:rPr lang="ru-RU" dirty="0" smtClean="0"/>
              <a:t>Я принимаю изобилие! </a:t>
            </a:r>
          </a:p>
          <a:p>
            <a:pPr>
              <a:buNone/>
            </a:pPr>
            <a:r>
              <a:rPr lang="ru-RU" dirty="0" smtClean="0"/>
              <a:t>Я – денежный магнит!</a:t>
            </a:r>
          </a:p>
          <a:p>
            <a:pPr>
              <a:buNone/>
            </a:pPr>
            <a:r>
              <a:rPr lang="ru-RU" dirty="0" smtClean="0"/>
              <a:t> Мои доходы растут!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Новая папка\Desktop\f970e77ea9fd32a19454b7918e972fe3.png"/>
          <p:cNvPicPr>
            <a:picLocks noChangeAspect="1" noChangeArrowheads="1"/>
          </p:cNvPicPr>
          <p:nvPr/>
        </p:nvPicPr>
        <p:blipFill>
          <a:blip r:embed="rId2" cstate="print"/>
          <a:srcRect l="13041" t="2151" r="6960" b="1850"/>
          <a:stretch>
            <a:fillRect/>
          </a:stretch>
        </p:blipFill>
        <p:spPr bwMode="auto">
          <a:xfrm>
            <a:off x="7380312" y="3789040"/>
            <a:ext cx="1440160" cy="1728192"/>
          </a:xfrm>
          <a:prstGeom prst="rect">
            <a:avLst/>
          </a:prstGeom>
          <a:noFill/>
        </p:spPr>
      </p:pic>
      <p:pic>
        <p:nvPicPr>
          <p:cNvPr id="2051" name="Picture 3" descr="C:\Users\Новая папка\Desktop\-.jpg_q50.jpg"/>
          <p:cNvPicPr>
            <a:picLocks noChangeAspect="1" noChangeArrowheads="1"/>
          </p:cNvPicPr>
          <p:nvPr/>
        </p:nvPicPr>
        <p:blipFill>
          <a:blip r:embed="rId3" cstate="print"/>
          <a:srcRect l="5792" t="15188" r="23334" b="19608"/>
          <a:stretch>
            <a:fillRect/>
          </a:stretch>
        </p:blipFill>
        <p:spPr bwMode="auto">
          <a:xfrm>
            <a:off x="5436096" y="4365104"/>
            <a:ext cx="1174043" cy="1080120"/>
          </a:xfrm>
          <a:prstGeom prst="rect">
            <a:avLst/>
          </a:prstGeom>
          <a:noFill/>
        </p:spPr>
      </p:pic>
      <p:pic>
        <p:nvPicPr>
          <p:cNvPr id="2052" name="Picture 4" descr="C:\Users\Новая папка\Desktop\700-nw.jpg"/>
          <p:cNvPicPr>
            <a:picLocks noChangeAspect="1" noChangeArrowheads="1"/>
          </p:cNvPicPr>
          <p:nvPr/>
        </p:nvPicPr>
        <p:blipFill>
          <a:blip r:embed="rId4" cstate="print"/>
          <a:srcRect l="6919" t="11102" r="3442" b="13299"/>
          <a:stretch>
            <a:fillRect/>
          </a:stretch>
        </p:blipFill>
        <p:spPr bwMode="auto">
          <a:xfrm flipH="1">
            <a:off x="3851920" y="5085184"/>
            <a:ext cx="1368152" cy="1540088"/>
          </a:xfrm>
          <a:prstGeom prst="rect">
            <a:avLst/>
          </a:prstGeom>
          <a:noFill/>
        </p:spPr>
      </p:pic>
      <p:pic>
        <p:nvPicPr>
          <p:cNvPr id="2053" name="Picture 5" descr="C:\Users\Новая папка\Desktop\p15_74315.jpg"/>
          <p:cNvPicPr>
            <a:picLocks noChangeAspect="1" noChangeArrowheads="1"/>
          </p:cNvPicPr>
          <p:nvPr/>
        </p:nvPicPr>
        <p:blipFill>
          <a:blip r:embed="rId5" cstate="print"/>
          <a:srcRect l="4725" t="3780" r="2666" b="3611"/>
          <a:stretch>
            <a:fillRect/>
          </a:stretch>
        </p:blipFill>
        <p:spPr bwMode="auto">
          <a:xfrm>
            <a:off x="6156176" y="5517232"/>
            <a:ext cx="1124744" cy="1124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9 Сектор Самое главное желание и основная цель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Самый сильный, мощный и волшебный сектор</a:t>
            </a:r>
          </a:p>
          <a:p>
            <a:pPr>
              <a:buNone/>
            </a:pPr>
            <a:r>
              <a:rPr lang="ru-RU" dirty="0" smtClean="0"/>
              <a:t>Можно разместить здесь Фею, взмахивающую волшебной палочкой или Джина, который исполняет ваши желания</a:t>
            </a:r>
          </a:p>
          <a:p>
            <a:pPr>
              <a:buNone/>
            </a:pPr>
            <a:r>
              <a:rPr lang="ru-RU" dirty="0" smtClean="0"/>
              <a:t>Изображение себя с животным года в окружении подарков (2020 год Крысы)</a:t>
            </a:r>
          </a:p>
          <a:p>
            <a:pPr>
              <a:buNone/>
            </a:pPr>
            <a:r>
              <a:rPr lang="ru-RU" dirty="0" smtClean="0"/>
              <a:t>Аффирмации: Все мои желания исполняются! </a:t>
            </a:r>
          </a:p>
          <a:p>
            <a:pPr>
              <a:buNone/>
            </a:pPr>
            <a:r>
              <a:rPr lang="ru-RU" dirty="0" smtClean="0"/>
              <a:t>Все мои мечты сбываются! </a:t>
            </a:r>
          </a:p>
          <a:p>
            <a:pPr>
              <a:buNone/>
            </a:pPr>
            <a:r>
              <a:rPr lang="ru-RU" dirty="0" smtClean="0"/>
              <a:t>Моя жизнь наполнена чудесами! </a:t>
            </a:r>
          </a:p>
          <a:p>
            <a:pPr>
              <a:buNone/>
            </a:pPr>
            <a:r>
              <a:rPr lang="ru-RU" dirty="0" smtClean="0"/>
              <a:t>Мир с любовью и заботой помогает мне!</a:t>
            </a:r>
          </a:p>
          <a:p>
            <a:pPr>
              <a:buNone/>
            </a:pPr>
            <a:r>
              <a:rPr lang="ru-RU" dirty="0" smtClean="0"/>
              <a:t>Мои желания обязательно исполнятся!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Запускаем исполнение желаний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4525963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Достаточно разместить одно такое «запускное» желание и выполнить его после создания Карты (желание должно быть простое и вы точно должны быть уверены, что выполните его)</a:t>
            </a:r>
          </a:p>
          <a:p>
            <a:pPr algn="just">
              <a:buNone/>
            </a:pPr>
            <a:r>
              <a:rPr lang="ru-RU" dirty="0" smtClean="0"/>
              <a:t>Оформить Карту Желаний в рамку (золотистая, коричневая)</a:t>
            </a:r>
          </a:p>
          <a:p>
            <a:pPr algn="just">
              <a:buNone/>
            </a:pPr>
            <a:r>
              <a:rPr lang="ru-RU" dirty="0" smtClean="0"/>
              <a:t>Как прощаться с Картой – Если человек хочет привлечь в свою жизнь что-то новое, то нужно обязательно освободиться от старого (уничтожать Карту нужно ножницами в обратном порядке, начиная с сектора Богатства со словами Благодарности или сжечь Карту)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Желайте, мечтайте, творите, находите свои ресурсы и помните про них!!!</a:t>
            </a:r>
            <a:br>
              <a:rPr lang="ru-RU" b="1" dirty="0" smtClean="0"/>
            </a:br>
            <a:r>
              <a:rPr lang="ru-RU" b="1" dirty="0" smtClean="0"/>
              <a:t>Спасибо за внимание!!!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/>
              <a:t>Актуальность: </a:t>
            </a:r>
            <a:r>
              <a:rPr lang="ru-RU" sz="2800" dirty="0" smtClean="0"/>
              <a:t>Карта важна для выявления своих истинных желаний и их отражение в материальном мире. Мечты…они имеют свойство сбываться. Нужно только правильно мечтать и оформлять свои желания…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Цель создания Карты:</a:t>
            </a:r>
          </a:p>
          <a:p>
            <a:pPr>
              <a:buNone/>
            </a:pPr>
            <a:r>
              <a:rPr lang="ru-RU" sz="2800" dirty="0" smtClean="0"/>
              <a:t>    понять себя, понять свои истинные желания, цели, задачи и их отражение в материальном мире, научиться строить свою реальность.</a:t>
            </a:r>
          </a:p>
          <a:p>
            <a:pPr>
              <a:buNone/>
            </a:pPr>
            <a:r>
              <a:rPr lang="ru-RU" sz="2800" b="1" dirty="0" smtClean="0"/>
              <a:t>Задачи:</a:t>
            </a:r>
          </a:p>
          <a:p>
            <a:pPr>
              <a:buFontTx/>
              <a:buChar char="-"/>
            </a:pPr>
            <a:r>
              <a:rPr lang="ru-RU" sz="2800" dirty="0" smtClean="0"/>
              <a:t>обучает выстраивать цели по всем сферам жизни;</a:t>
            </a:r>
          </a:p>
          <a:p>
            <a:pPr>
              <a:buFontTx/>
              <a:buChar char="-"/>
            </a:pPr>
            <a:r>
              <a:rPr lang="ru-RU" sz="2800" dirty="0" smtClean="0"/>
              <a:t>формирует осознание собственной реальной жизни;</a:t>
            </a:r>
          </a:p>
          <a:p>
            <a:pPr>
              <a:buFontTx/>
              <a:buChar char="-"/>
            </a:pPr>
            <a:r>
              <a:rPr lang="ru-RU" sz="2800" dirty="0" smtClean="0"/>
              <a:t>воспитывает у человека правильно выстраивать свои планы.</a:t>
            </a:r>
          </a:p>
          <a:p>
            <a:pPr>
              <a:buNone/>
            </a:pPr>
            <a:r>
              <a:rPr lang="ru-RU" sz="2800" b="1" dirty="0" smtClean="0"/>
              <a:t>Используемая технология</a:t>
            </a:r>
            <a:r>
              <a:rPr lang="ru-RU" sz="2800" dirty="0" smtClean="0"/>
              <a:t>: </a:t>
            </a:r>
            <a:r>
              <a:rPr lang="ru-RU" sz="2800" dirty="0" err="1" smtClean="0"/>
              <a:t>арт</a:t>
            </a:r>
            <a:r>
              <a:rPr lang="ru-RU" sz="2800" dirty="0" smtClean="0"/>
              <a:t> – терапия.</a:t>
            </a:r>
          </a:p>
          <a:p>
            <a:pPr>
              <a:buFontTx/>
              <a:buChar char="-"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Диагностика «Колесо жизненного баланса»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6653" t="17777" r="45492" b="17466"/>
          <a:stretch>
            <a:fillRect/>
          </a:stretch>
        </p:blipFill>
        <p:spPr bwMode="auto">
          <a:xfrm>
            <a:off x="214282" y="1071546"/>
            <a:ext cx="4500594" cy="433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4714876" y="1052736"/>
            <a:ext cx="3971924" cy="5073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Диагностика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позволяет </a:t>
            </a:r>
            <a:r>
              <a:rPr lang="ru-RU" sz="2800" dirty="0" smtClean="0"/>
              <a:t>субъективно оценить каждую сферу жизни и понять свою удовлетворенность определенной сферы жизни.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/>
              <a:t>Инструкция: оцените степень реализации каждого сектора на данный момент по 10 бальной шкале, где 1- совсем не удовлетворен, 10 – максимально удовлетворен.</a:t>
            </a:r>
          </a:p>
          <a:p>
            <a:pPr marL="342900" lvl="0" indent="-342900">
              <a:spcBef>
                <a:spcPct val="20000"/>
              </a:spcBef>
            </a:pPr>
            <a:endParaRPr lang="ru-RU" sz="2800" dirty="0" smtClean="0"/>
          </a:p>
          <a:p>
            <a:pPr marL="342900" lvl="0" indent="-342900">
              <a:spcBef>
                <a:spcPct val="20000"/>
              </a:spcBef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Правила работы  с Картой Желаний: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786874" cy="58579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Четко формулируйте желания и выражайте их  в  конкретных словах.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Желание должно быть безопасно для Вас и окружающих.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Формулируйте желания только в утвердительной форме и настоящем времени, как будто уже получаете это. Вы уже имеете, то что хотите или добились того, к чему стремитесь. (*Я отдыхаю на море!)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Пишите свои желания без частицы «НЕ».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Карта Желаний работает лучше, если вы часто видите ее. 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Когда ваше желание исполнилось, рекомендуется мысленно поблагодарить Вселенную за это.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Все Квадраты  должны быть заполнены! Пустые, пусть даже закрашенные Квадраты, оставлять нельзя!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На обратной стороне карты нужно написать следующее: «Пускай мои желания исполнятся самым лучшим для меня образом во благо мне и другим. С благодарностью Высшим Силам!»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 нужно для создания Карты Желаний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Хорошее настроение</a:t>
            </a:r>
          </a:p>
          <a:p>
            <a:pPr>
              <a:buNone/>
            </a:pPr>
            <a:r>
              <a:rPr lang="ru-RU" dirty="0" smtClean="0"/>
              <a:t>Наточенные ножницы</a:t>
            </a:r>
          </a:p>
          <a:p>
            <a:pPr>
              <a:buNone/>
            </a:pPr>
            <a:r>
              <a:rPr lang="ru-RU" dirty="0" smtClean="0"/>
              <a:t>Лист бумаги/ватмана</a:t>
            </a:r>
          </a:p>
          <a:p>
            <a:pPr>
              <a:buNone/>
            </a:pPr>
            <a:r>
              <a:rPr lang="ru-RU" dirty="0" smtClean="0"/>
              <a:t>Краски, кисточки</a:t>
            </a:r>
          </a:p>
          <a:p>
            <a:pPr>
              <a:buNone/>
            </a:pPr>
            <a:r>
              <a:rPr lang="ru-RU" dirty="0" smtClean="0"/>
              <a:t>Изображения вашей мечты</a:t>
            </a:r>
          </a:p>
          <a:p>
            <a:pPr>
              <a:buNone/>
            </a:pPr>
            <a:r>
              <a:rPr lang="ru-RU" dirty="0" smtClean="0"/>
              <a:t>Свои фотографии</a:t>
            </a:r>
          </a:p>
          <a:p>
            <a:pPr>
              <a:buNone/>
            </a:pPr>
            <a:r>
              <a:rPr lang="ru-RU" dirty="0" smtClean="0"/>
              <a:t>Клей ПВА </a:t>
            </a:r>
          </a:p>
          <a:p>
            <a:pPr>
              <a:buNone/>
            </a:pPr>
            <a:r>
              <a:rPr lang="ru-RU" dirty="0" smtClean="0"/>
              <a:t>Бисер 9 цветов в тон цвета секторов</a:t>
            </a:r>
          </a:p>
          <a:p>
            <a:pPr>
              <a:buNone/>
            </a:pPr>
            <a:r>
              <a:rPr lang="ru-RU" dirty="0" smtClean="0"/>
              <a:t>Рамка со стеклом</a:t>
            </a:r>
          </a:p>
          <a:p>
            <a:pPr>
              <a:buNone/>
            </a:pPr>
            <a:r>
              <a:rPr lang="ru-RU" dirty="0" smtClean="0"/>
              <a:t> (не обязательно, но желательно:)</a:t>
            </a:r>
          </a:p>
        </p:txBody>
      </p:sp>
      <p:pic>
        <p:nvPicPr>
          <p:cNvPr id="3074" name="Picture 2" descr="C:\Users\Новая папка\Desktop\fake-entrepreneur.jpg"/>
          <p:cNvPicPr>
            <a:picLocks noChangeAspect="1" noChangeArrowheads="1"/>
          </p:cNvPicPr>
          <p:nvPr/>
        </p:nvPicPr>
        <p:blipFill>
          <a:blip r:embed="rId3" cstate="print"/>
          <a:srcRect l="34900" t="671" r="10740"/>
          <a:stretch>
            <a:fillRect/>
          </a:stretch>
        </p:blipFill>
        <p:spPr bwMode="auto">
          <a:xfrm rot="20652276">
            <a:off x="6110142" y="1105497"/>
            <a:ext cx="1586873" cy="2073581"/>
          </a:xfrm>
          <a:prstGeom prst="rect">
            <a:avLst/>
          </a:prstGeom>
          <a:noFill/>
        </p:spPr>
      </p:pic>
      <p:pic>
        <p:nvPicPr>
          <p:cNvPr id="3076" name="Picture 4" descr="C:\Users\Новая папка\Desktop\939b6ae00476c7e048110ef83d473d7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29243">
            <a:off x="6623831" y="4870666"/>
            <a:ext cx="1450357" cy="1205609"/>
          </a:xfrm>
          <a:prstGeom prst="rect">
            <a:avLst/>
          </a:prstGeom>
          <a:noFill/>
        </p:spPr>
      </p:pic>
      <p:pic>
        <p:nvPicPr>
          <p:cNvPr id="3077" name="Picture 5" descr="C:\Users\Новая папка\Desktop\file-112-720x720.jpeg"/>
          <p:cNvPicPr>
            <a:picLocks noChangeAspect="1" noChangeArrowheads="1"/>
          </p:cNvPicPr>
          <p:nvPr/>
        </p:nvPicPr>
        <p:blipFill>
          <a:blip r:embed="rId5" cstate="print"/>
          <a:srcRect l="-573" t="7151" r="824" b="6751"/>
          <a:stretch>
            <a:fillRect/>
          </a:stretch>
        </p:blipFill>
        <p:spPr bwMode="auto">
          <a:xfrm>
            <a:off x="7143768" y="3357562"/>
            <a:ext cx="1167935" cy="10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Какого размера должна быть Карта?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Благоприятные варианты размеров 68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68,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69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69, 88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88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Несколько очень хороших вариантов: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между 63,3 и 64,3 см.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между 20,3 и 21,3 см (этот хороший размер удобно использовать и для создания секторов).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между 47 и 48,2 см.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 между 41,8 и 42,8 см.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1340768"/>
          <a:ext cx="6336702" cy="5316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2234"/>
                <a:gridCol w="2112234"/>
                <a:gridCol w="2112234"/>
              </a:tblGrid>
              <a:tr h="172819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Богатство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юго-восток (левый верхний) – светло-зеленый или салатовый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Слава Успех Цели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юг (центральный верхний квадрат) – красный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Любовь  Отношения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юго-запад (правый верхний) коричневый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D653F"/>
                    </a:solidFill>
                  </a:tcPr>
                </a:tc>
              </a:tr>
              <a:tr h="16561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Семья Здоровье</a:t>
                      </a:r>
                    </a:p>
                    <a:p>
                      <a:pPr algn="ctr"/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восток (левый) – зеленый, не болотный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Самое главное 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желание, основная цель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центральный - желтый</a:t>
                      </a:r>
                    </a:p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Творчество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Дети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запад (правый) – белый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2088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Знания Умения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северо-восток (левый нижний) – светло коричневый, бежевый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B5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Карьера</a:t>
                      </a:r>
                    </a:p>
                    <a:p>
                      <a:pPr algn="ctr"/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север (центральный нижний) – синий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51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Путешествия Помощники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северо-запад (правый нижний) – серый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BEBE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1560" y="188640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Расположение, цвета и назначение секторов Карты Желаний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 Сектор Путешествия Помощники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492941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Отдых</a:t>
            </a:r>
          </a:p>
          <a:p>
            <a:pPr>
              <a:buNone/>
            </a:pPr>
            <a:r>
              <a:rPr lang="ru-RU" dirty="0" smtClean="0"/>
              <a:t>Путешествие по Миру</a:t>
            </a:r>
          </a:p>
          <a:p>
            <a:pPr>
              <a:buNone/>
            </a:pPr>
            <a:r>
              <a:rPr lang="ru-RU" dirty="0" smtClean="0"/>
              <a:t>Хорошее времяпрепровождение</a:t>
            </a:r>
          </a:p>
          <a:p>
            <a:pPr>
              <a:buNone/>
            </a:pPr>
            <a:r>
              <a:rPr lang="ru-RU" dirty="0" smtClean="0"/>
              <a:t>Все желания связанные с помощью</a:t>
            </a:r>
          </a:p>
          <a:p>
            <a:pPr>
              <a:buNone/>
            </a:pPr>
            <a:r>
              <a:rPr lang="ru-RU" dirty="0" smtClean="0"/>
              <a:t>Спонсор, бизнес партнер, мой инвестор, хороший доктор</a:t>
            </a:r>
          </a:p>
          <a:p>
            <a:pPr>
              <a:buNone/>
            </a:pPr>
            <a:r>
              <a:rPr lang="ru-RU" dirty="0" smtClean="0"/>
              <a:t>Высшие Силы</a:t>
            </a:r>
          </a:p>
          <a:p>
            <a:pPr>
              <a:buNone/>
            </a:pPr>
            <a:r>
              <a:rPr lang="ru-RU" dirty="0" smtClean="0"/>
              <a:t>Ангелы Хранители</a:t>
            </a:r>
          </a:p>
          <a:p>
            <a:pPr>
              <a:buNone/>
            </a:pPr>
            <a:r>
              <a:rPr lang="ru-RU" dirty="0" smtClean="0"/>
              <a:t>Тематические картинки: помощники</a:t>
            </a:r>
          </a:p>
          <a:p>
            <a:pPr>
              <a:buNone/>
            </a:pPr>
            <a:r>
              <a:rPr lang="ru-RU" dirty="0" smtClean="0"/>
              <a:t>Аффирмации: Мир всегда со мной!</a:t>
            </a:r>
          </a:p>
          <a:p>
            <a:pPr>
              <a:buNone/>
            </a:pPr>
            <a:r>
              <a:rPr lang="ru-RU" dirty="0" smtClean="0"/>
              <a:t>Вселенная с любовью осуществляет все мои желания!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Новая папка\Desktop\s1200.jpg"/>
          <p:cNvPicPr>
            <a:picLocks noChangeAspect="1" noChangeArrowheads="1"/>
          </p:cNvPicPr>
          <p:nvPr/>
        </p:nvPicPr>
        <p:blipFill>
          <a:blip r:embed="rId2" cstate="print"/>
          <a:srcRect l="11232" t="2567" r="10141" b="2439"/>
          <a:stretch>
            <a:fillRect/>
          </a:stretch>
        </p:blipFill>
        <p:spPr bwMode="auto">
          <a:xfrm>
            <a:off x="7020272" y="764704"/>
            <a:ext cx="1907239" cy="1440160"/>
          </a:xfrm>
          <a:prstGeom prst="rect">
            <a:avLst/>
          </a:prstGeom>
          <a:noFill/>
        </p:spPr>
      </p:pic>
      <p:pic>
        <p:nvPicPr>
          <p:cNvPr id="3075" name="Picture 3" descr="C:\Users\Новая папка\Desktop\29702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229200"/>
            <a:ext cx="1750616" cy="1400151"/>
          </a:xfrm>
          <a:prstGeom prst="rect">
            <a:avLst/>
          </a:prstGeom>
          <a:noFill/>
        </p:spPr>
      </p:pic>
      <p:pic>
        <p:nvPicPr>
          <p:cNvPr id="3076" name="Picture 4" descr="C:\Users\Новая папка\Desktop\a1d2b229ed58b00598974adae800fbe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5157192"/>
            <a:ext cx="1368152" cy="1504967"/>
          </a:xfrm>
          <a:prstGeom prst="rect">
            <a:avLst/>
          </a:prstGeom>
          <a:noFill/>
        </p:spPr>
      </p:pic>
      <p:pic>
        <p:nvPicPr>
          <p:cNvPr id="3077" name="Picture 5" descr="C:\Users\Новая папка\Desktop\65a2454b36addf8812be46f9d89e62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924944"/>
            <a:ext cx="1566019" cy="1566019"/>
          </a:xfrm>
          <a:prstGeom prst="rect">
            <a:avLst/>
          </a:prstGeom>
          <a:noFill/>
        </p:spPr>
      </p:pic>
      <p:pic>
        <p:nvPicPr>
          <p:cNvPr id="3078" name="Picture 6" descr="C:\Users\Новая папка\Desktop\s1200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5157192"/>
            <a:ext cx="1892482" cy="15136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 Сектор Творчество Дети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507288" cy="528945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Написать книгу</a:t>
            </a:r>
          </a:p>
          <a:p>
            <a:pPr>
              <a:buNone/>
            </a:pPr>
            <a:r>
              <a:rPr lang="ru-RU" dirty="0" smtClean="0"/>
              <a:t>Рождение ребенка</a:t>
            </a:r>
          </a:p>
          <a:p>
            <a:pPr>
              <a:buNone/>
            </a:pPr>
            <a:r>
              <a:rPr lang="ru-RU" dirty="0" smtClean="0"/>
              <a:t>Придумать новый танец</a:t>
            </a:r>
          </a:p>
          <a:p>
            <a:pPr>
              <a:buNone/>
            </a:pPr>
            <a:r>
              <a:rPr lang="ru-RU" dirty="0" smtClean="0"/>
              <a:t>Провести новый тренинг</a:t>
            </a:r>
          </a:p>
          <a:p>
            <a:pPr>
              <a:buNone/>
            </a:pPr>
            <a:r>
              <a:rPr lang="ru-RU" dirty="0" smtClean="0"/>
              <a:t>Нарисовать картину</a:t>
            </a:r>
          </a:p>
          <a:p>
            <a:pPr>
              <a:buNone/>
            </a:pPr>
            <a:r>
              <a:rPr lang="ru-RU" dirty="0" smtClean="0"/>
              <a:t>Тематические картинки: слоны, детские принадлежности, творческие принадлежности</a:t>
            </a:r>
          </a:p>
          <a:p>
            <a:pPr>
              <a:buNone/>
            </a:pPr>
            <a:r>
              <a:rPr lang="ru-RU" dirty="0" smtClean="0"/>
              <a:t>Аффирмации: Я творческая личность!</a:t>
            </a:r>
          </a:p>
          <a:p>
            <a:pPr>
              <a:buNone/>
            </a:pPr>
            <a:r>
              <a:rPr lang="ru-RU" dirty="0" smtClean="0"/>
              <a:t> Я талантливый человек! С каждым днем я открываю в себе новые возможности для творчества!</a:t>
            </a:r>
          </a:p>
          <a:p>
            <a:pPr>
              <a:buNone/>
            </a:pPr>
            <a:r>
              <a:rPr lang="ru-RU" dirty="0" smtClean="0"/>
              <a:t> Вдохновение всегда со мной! </a:t>
            </a:r>
          </a:p>
          <a:p>
            <a:pPr>
              <a:buNone/>
            </a:pPr>
            <a:r>
              <a:rPr lang="ru-RU" dirty="0" smtClean="0"/>
              <a:t>Рождение ребенка это чудо!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Новая папка\Desktop\Statuetka_Hoteya_s_detmi-1024x700.jpg"/>
          <p:cNvPicPr>
            <a:picLocks noChangeAspect="1" noChangeArrowheads="1"/>
          </p:cNvPicPr>
          <p:nvPr/>
        </p:nvPicPr>
        <p:blipFill>
          <a:blip r:embed="rId2" cstate="print"/>
          <a:srcRect l="13684" r="14477"/>
          <a:stretch>
            <a:fillRect/>
          </a:stretch>
        </p:blipFill>
        <p:spPr bwMode="auto">
          <a:xfrm>
            <a:off x="7358082" y="714356"/>
            <a:ext cx="1512168" cy="1438970"/>
          </a:xfrm>
          <a:prstGeom prst="rect">
            <a:avLst/>
          </a:prstGeom>
          <a:noFill/>
        </p:spPr>
      </p:pic>
      <p:pic>
        <p:nvPicPr>
          <p:cNvPr id="4099" name="Picture 3" descr="C:\Users\Новая папка\Desktop\Аист-с-малышом-фото.jpg"/>
          <p:cNvPicPr>
            <a:picLocks noChangeAspect="1" noChangeArrowheads="1"/>
          </p:cNvPicPr>
          <p:nvPr/>
        </p:nvPicPr>
        <p:blipFill>
          <a:blip r:embed="rId3" cstate="print"/>
          <a:srcRect l="12483" r="6381"/>
          <a:stretch>
            <a:fillRect/>
          </a:stretch>
        </p:blipFill>
        <p:spPr bwMode="auto">
          <a:xfrm>
            <a:off x="5857884" y="1000108"/>
            <a:ext cx="1234434" cy="975618"/>
          </a:xfrm>
          <a:prstGeom prst="rect">
            <a:avLst/>
          </a:prstGeom>
          <a:noFill/>
        </p:spPr>
      </p:pic>
      <p:pic>
        <p:nvPicPr>
          <p:cNvPr id="4100" name="Picture 4" descr="C:\Users\Новая папка\Desktop\s1200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785926"/>
            <a:ext cx="1466941" cy="1214810"/>
          </a:xfrm>
          <a:prstGeom prst="rect">
            <a:avLst/>
          </a:prstGeom>
          <a:noFill/>
        </p:spPr>
      </p:pic>
      <p:pic>
        <p:nvPicPr>
          <p:cNvPr id="4102" name="Picture 6" descr="C:\Users\Новая папка\Desktop\kolokolchikangel_melodiya_zvezd_n_10_sm_1_vid_iz_4_ne_nabor_ksm_558742.jpg"/>
          <p:cNvPicPr>
            <a:picLocks noChangeAspect="1" noChangeArrowheads="1"/>
          </p:cNvPicPr>
          <p:nvPr/>
        </p:nvPicPr>
        <p:blipFill>
          <a:blip r:embed="rId5" cstate="print"/>
          <a:srcRect l="1669" t="18274"/>
          <a:stretch>
            <a:fillRect/>
          </a:stretch>
        </p:blipFill>
        <p:spPr bwMode="auto">
          <a:xfrm rot="1081506">
            <a:off x="7310416" y="2416485"/>
            <a:ext cx="1514102" cy="1317273"/>
          </a:xfrm>
          <a:prstGeom prst="rect">
            <a:avLst/>
          </a:prstGeom>
          <a:noFill/>
        </p:spPr>
      </p:pic>
      <p:pic>
        <p:nvPicPr>
          <p:cNvPr id="4103" name="Picture 7" descr="C:\Users\Новая папка\Desktop\figurka_slon_vysota_16_sm_ksg_252_5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5013176"/>
            <a:ext cx="1504553" cy="1442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1235</Words>
  <Application>Microsoft Office PowerPoint</Application>
  <PresentationFormat>Экран (4:3)</PresentationFormat>
  <Paragraphs>170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КАРТА ЖЕЛАНИЙ</vt:lpstr>
      <vt:lpstr>Слайд 2</vt:lpstr>
      <vt:lpstr>Диагностика «Колесо жизненного баланса»</vt:lpstr>
      <vt:lpstr> Правила работы  с Картой Желаний: </vt:lpstr>
      <vt:lpstr>Что нужно для создания Карты Желаний</vt:lpstr>
      <vt:lpstr>Какого размера должна быть Карта?</vt:lpstr>
      <vt:lpstr>Слайд 7</vt:lpstr>
      <vt:lpstr>1 Сектор Путешествия Помощники</vt:lpstr>
      <vt:lpstr>2 Сектор Творчество Дети</vt:lpstr>
      <vt:lpstr>3 Сектор Знания Умения</vt:lpstr>
      <vt:lpstr>4 Сектор Славы Успеха и Целей</vt:lpstr>
      <vt:lpstr>5 Сектор Карьеры</vt:lpstr>
      <vt:lpstr>6 Сектор Любви Отношений</vt:lpstr>
      <vt:lpstr>7 Сектор Семья Здоровье</vt:lpstr>
      <vt:lpstr>8 Сектор Богатство</vt:lpstr>
      <vt:lpstr>9 Сектор Самое главное желание и основная цель</vt:lpstr>
      <vt:lpstr>Запускаем исполнение желаний</vt:lpstr>
      <vt:lpstr>Желайте, мечтайте, творите, находите свои ресурсы и помните про них!!!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 ЖЕЛАНИЙ</dc:title>
  <dc:creator>Саня!!!!!</dc:creator>
  <cp:lastModifiedBy>user</cp:lastModifiedBy>
  <cp:revision>106</cp:revision>
  <dcterms:created xsi:type="dcterms:W3CDTF">2020-04-08T07:48:57Z</dcterms:created>
  <dcterms:modified xsi:type="dcterms:W3CDTF">2020-11-15T18:29:34Z</dcterms:modified>
</cp:coreProperties>
</file>