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7" r:id="rId2"/>
    <p:sldId id="256" r:id="rId3"/>
    <p:sldId id="258" r:id="rId4"/>
    <p:sldId id="262" r:id="rId5"/>
    <p:sldId id="273" r:id="rId6"/>
    <p:sldId id="260" r:id="rId7"/>
    <p:sldId id="263" r:id="rId8"/>
    <p:sldId id="269" r:id="rId9"/>
    <p:sldId id="270" r:id="rId10"/>
    <p:sldId id="265" r:id="rId11"/>
    <p:sldId id="267" r:id="rId12"/>
    <p:sldId id="268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285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5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90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8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7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3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34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285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5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7748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7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1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5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7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5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425" b="0" cap="all" spc="75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342900" indent="0">
              <a:buNone/>
              <a:defRPr sz="1425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62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066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51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30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425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74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9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165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001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4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20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7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6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7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EFBCFFF3-092B-48F2-8229-C503C4CC118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3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825" spc="0" baseline="0">
                <a:solidFill>
                  <a:srgbClr val="FFFFFF"/>
                </a:solidFill>
              </a:defRPr>
            </a:lvl1pPr>
          </a:lstStyle>
          <a:p>
            <a:fld id="{00453DBA-C355-466B-8610-5757965E8E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838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2100" kern="1200" cap="all" spc="15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29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143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68580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857250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984647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13235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013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412081" indent="-171450" algn="l" defTabSz="685800" rtl="0" eaLnBrk="1" latinLnBrk="0" hangingPunct="1">
        <a:lnSpc>
          <a:spcPct val="100000"/>
        </a:lnSpc>
        <a:spcBef>
          <a:spcPts val="750"/>
        </a:spcBef>
        <a:buClr>
          <a:schemeClr val="accent2"/>
        </a:buClr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jp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7150"/>
            <a:ext cx="12192000" cy="691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3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476" y="1838170"/>
            <a:ext cx="2682736" cy="3456512"/>
          </a:xfrm>
        </p:spPr>
      </p:pic>
      <p:sp>
        <p:nvSpPr>
          <p:cNvPr id="9" name="Объект 4"/>
          <p:cNvSpPr txBox="1">
            <a:spLocks/>
          </p:cNvSpPr>
          <p:nvPr/>
        </p:nvSpPr>
        <p:spPr>
          <a:xfrm>
            <a:off x="1724025" y="5294682"/>
            <a:ext cx="8686800" cy="156331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143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8580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57250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984647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13235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013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12081" indent="-17145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Предупреждает об исчезновении многих видов животных или растений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Страницы «Красной книги» разноцветные – черные, красные, желтые, белые, серые и зеленые.</a:t>
            </a:r>
          </a:p>
          <a:p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530258" y="413744"/>
            <a:ext cx="6642442" cy="118872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7116" y="1822880"/>
            <a:ext cx="5095584" cy="347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53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3351277" y="282007"/>
            <a:ext cx="7013448" cy="1188720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676527" y="1809750"/>
            <a:ext cx="2009775" cy="2223202"/>
          </a:xfrm>
          <a:prstGeom prst="verticalScroll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Находятся под угрозой исчезновения</a:t>
            </a: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848226" y="1809750"/>
            <a:ext cx="2009775" cy="2223202"/>
          </a:xfrm>
          <a:prstGeom prst="verticalScroll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исчез с лица Земли </a:t>
            </a: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7162800" y="1809750"/>
            <a:ext cx="2009776" cy="2223202"/>
          </a:xfrm>
          <a:prstGeom prst="verticalScroll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вид,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находящийся вне опасности</a:t>
            </a:r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2676526" y="4371975"/>
            <a:ext cx="2009775" cy="2223202"/>
          </a:xfrm>
          <a:prstGeom prst="vertic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редких видах</a:t>
            </a: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4848226" y="4371975"/>
            <a:ext cx="2009775" cy="2223202"/>
          </a:xfrm>
          <a:prstGeom prst="verticalScroll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Уязвимые виды</a:t>
            </a:r>
          </a:p>
        </p:txBody>
      </p:sp>
      <p:sp>
        <p:nvSpPr>
          <p:cNvPr id="14" name="Вертикальный свиток 13"/>
          <p:cNvSpPr/>
          <p:nvPr/>
        </p:nvSpPr>
        <p:spPr>
          <a:xfrm>
            <a:off x="7162800" y="4371975"/>
            <a:ext cx="2009775" cy="2223202"/>
          </a:xfrm>
          <a:prstGeom prst="verticalScroll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Малоизучен-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редкий вид</a:t>
            </a:r>
          </a:p>
        </p:txBody>
      </p:sp>
    </p:spTree>
    <p:extLst>
      <p:ext uri="{BB962C8B-B14F-4D97-AF65-F5344CB8AC3E}">
        <p14:creationId xmlns:p14="http://schemas.microsoft.com/office/powerpoint/2010/main" val="13168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9" r="-1"/>
          <a:stretch/>
        </p:blipFill>
        <p:spPr>
          <a:xfrm>
            <a:off x="0" y="-9526"/>
            <a:ext cx="12233090" cy="6867526"/>
          </a:xfrm>
        </p:spPr>
      </p:pic>
      <p:sp>
        <p:nvSpPr>
          <p:cNvPr id="8" name="Овал 7"/>
          <p:cNvSpPr/>
          <p:nvPr/>
        </p:nvSpPr>
        <p:spPr>
          <a:xfrm>
            <a:off x="133350" y="2257425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350" y="3533775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3350" y="4810125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22190" y="2453015"/>
            <a:ext cx="2962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понравился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4230" y="3729365"/>
            <a:ext cx="4480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не очень понравился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1100" y="4972491"/>
            <a:ext cx="4480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совсем не понравился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74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9" r="-1"/>
          <a:stretch/>
        </p:blipFill>
        <p:spPr>
          <a:xfrm>
            <a:off x="-20545" y="-9526"/>
            <a:ext cx="12233090" cy="68675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7001" y="4032664"/>
            <a:ext cx="85906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9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1347" y="1335881"/>
            <a:ext cx="5272373" cy="2565554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он там, где холода, 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ловит рыбу из-под льда. 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 шубе белой щеголяет, 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плавать и ныряет.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794" y="3265643"/>
            <a:ext cx="4822031" cy="32146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24599" y="254975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медведь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70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52600" y="3298312"/>
            <a:ext cx="6489573" cy="31977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ушей и до хвоста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Шерсть густая у кота,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короткий хвостик.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приходит к нам он в гости.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Котик наш в лесу живет,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Когти точит, спинку гнет,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не скажешь киске - брысь!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это ...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075" y="763330"/>
            <a:ext cx="4348156" cy="32393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0061" y="5848350"/>
            <a:ext cx="172402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Рысь!</a:t>
            </a:r>
            <a:endParaRPr lang="ru-RU" sz="2800" b="1" dirty="0">
              <a:ln w="5080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2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097215" y="4114801"/>
            <a:ext cx="5797296" cy="2390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 холодном океане,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в теплой пенной ванне,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плавать и нырять,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Стаи льдинок разгонять?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Да! Такие виражи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делать лишь...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6" y="596365"/>
            <a:ext cx="4943476" cy="3295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15086" y="5881360"/>
            <a:ext cx="172402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моржи!</a:t>
            </a:r>
            <a:endParaRPr lang="ru-RU" sz="2800" b="1" dirty="0">
              <a:ln w="5080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4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71675" y="4229100"/>
            <a:ext cx="5922836" cy="22764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на слово мне поверь,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- очень хищный зверь.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пушист, увёртлив, ловок,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- охотник на полёвок.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 отличный, острый глаз,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узкий он пролезет лаз,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Рыжеватая окраска. 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зверушку ...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5677" y="1295400"/>
            <a:ext cx="4279643" cy="29062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76736" y="5715000"/>
            <a:ext cx="172402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latin typeface="Times New Roman" panose="02020603050405020304" pitchFamily="18" charset="0"/>
                <a:cs typeface="Times New Roman" panose="02020603050405020304" pitchFamily="18" charset="0"/>
              </a:rPr>
              <a:t>ласка</a:t>
            </a:r>
            <a:endParaRPr lang="ru-RU" sz="2800" b="1" dirty="0">
              <a:ln w="5080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24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8551" y="330446"/>
            <a:ext cx="4408886" cy="29561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22" y="330446"/>
            <a:ext cx="4445793" cy="29638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0" y="3590924"/>
            <a:ext cx="4291685" cy="28611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955" y="1048389"/>
            <a:ext cx="1707356" cy="22459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5327" y="3545780"/>
            <a:ext cx="4279643" cy="290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7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1" r="-35"/>
          <a:stretch/>
        </p:blipFill>
        <p:spPr>
          <a:xfrm>
            <a:off x="-133350" y="0"/>
            <a:ext cx="12363450" cy="6848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2582" y="1745457"/>
            <a:ext cx="7284911" cy="2850928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в опасности</a:t>
            </a:r>
          </a:p>
        </p:txBody>
      </p:sp>
    </p:spTree>
    <p:extLst>
      <p:ext uri="{BB962C8B-B14F-4D97-AF65-F5344CB8AC3E}">
        <p14:creationId xmlns:p14="http://schemas.microsoft.com/office/powerpoint/2010/main" val="121531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95" y="2976794"/>
            <a:ext cx="5303480" cy="351341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755" y="304800"/>
            <a:ext cx="3745270" cy="24786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910" y="161925"/>
            <a:ext cx="5602115" cy="31908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293" y="3706807"/>
            <a:ext cx="4175107" cy="278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158" y="2505646"/>
            <a:ext cx="5312817" cy="39713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377999"/>
            <a:ext cx="5343525" cy="40076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900" y="495300"/>
            <a:ext cx="2753638" cy="1721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815" y="4572000"/>
            <a:ext cx="3547110" cy="198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3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255</TotalTime>
  <Words>250</Words>
  <Application>Microsoft Office PowerPoint</Application>
  <PresentationFormat>Широкоэкранный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Corbel</vt:lpstr>
      <vt:lpstr>Gill Sans MT</vt:lpstr>
      <vt:lpstr>Times New Roman</vt:lpstr>
      <vt:lpstr>Parcel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Природа в опасности</vt:lpstr>
      <vt:lpstr>Презентация PowerPoint</vt:lpstr>
      <vt:lpstr>Презентация PowerPoint</vt:lpstr>
      <vt:lpstr>Красная книга</vt:lpstr>
      <vt:lpstr>Красная книга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Мама</cp:lastModifiedBy>
  <cp:revision>16</cp:revision>
  <dcterms:created xsi:type="dcterms:W3CDTF">2018-09-24T16:03:59Z</dcterms:created>
  <dcterms:modified xsi:type="dcterms:W3CDTF">2020-11-15T13:53:32Z</dcterms:modified>
</cp:coreProperties>
</file>