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9490CC-2D63-49B6-A430-B36924F66DD6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C4FD8E-E891-4CB8-8F87-E97B725378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92880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«Кто как готовится к зиме»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5786454"/>
            <a:ext cx="50006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</a:p>
          <a:p>
            <a:pPr algn="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«Д/С № 33»</a:t>
            </a:r>
          </a:p>
          <a:p>
            <a:pPr algn="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Тарасова М. С.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Вместо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шубки лишь иголки.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страшны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ему и волки.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Колкий шар, не видно ножек,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Звать его конечно...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3572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Серый, страшный и зубастый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Произвел переполох.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зверята разбежались.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Напугал зверят тех …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4857760"/>
            <a:ext cx="3143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Лесная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рыжая плутовка –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Известна всем её сноровка.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ней аккуратней, не зевай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дверь в курятник запирай! </a:t>
            </a:r>
          </a:p>
        </p:txBody>
      </p:sp>
      <p:pic>
        <p:nvPicPr>
          <p:cNvPr id="6" name="Рисунок 5" descr="ёж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85794"/>
            <a:ext cx="3657625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вол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000108"/>
            <a:ext cx="3715162" cy="2477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лис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429132"/>
            <a:ext cx="3428992" cy="2143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11231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Дни осенью становятся короче, а ночи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длиннее. Солнышко уже не так ярко светит, и даже выходя из-за туч, не согревает теплом. Холодные ветра и частые дожди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верные спутники этой поры. В конце осени все чаще бывают заморозки, реки и озера покрыться тоненькой корочкой льда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Осенью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утепляются не только люди.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и животные готовятся к зиме.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printonic.ru/uploads/images/2016/03/26/img_56f68caf42b08.jpg"/>
          <p:cNvPicPr>
            <a:picLocks noChangeAspect="1" noChangeArrowheads="1"/>
          </p:cNvPicPr>
          <p:nvPr/>
        </p:nvPicPr>
        <p:blipFill>
          <a:blip r:embed="rId2"/>
          <a:srcRect l="8219"/>
          <a:stretch>
            <a:fillRect/>
          </a:stretch>
        </p:blipFill>
        <p:spPr bwMode="auto">
          <a:xfrm>
            <a:off x="1571604" y="357166"/>
            <a:ext cx="5857916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917912"/>
            <a:ext cx="4857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ЗАЯЦ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Заяц к зиме меняет летнюю серую шубку на зимнюю белую. Белая одёжка на снегу неприметна, и мех у неё более густой, тёплый. А как зайцу скакать и в снег не проваливаться? В этом ему тоже помогает густой зимний мех: лапки зайца от этого меха становятся широкими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словно они в тапки обуты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Заячья зимняя еда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тонкие веточки и кора деревьев.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Греется заяц в снежных норах. Зарывается в снег, мордочкой к выходу из норки ложится и так весь день сидит. А ночью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вылазит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поисках еды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40.jpg"/>
          <p:cNvPicPr>
            <a:picLocks noChangeAspect="1"/>
          </p:cNvPicPr>
          <p:nvPr/>
        </p:nvPicPr>
        <p:blipFill>
          <a:blip r:embed="rId2"/>
          <a:srcRect l="43750" t="6250" r="5468" b="7291"/>
          <a:stretch>
            <a:fillRect/>
          </a:stretch>
        </p:blipFill>
        <p:spPr>
          <a:xfrm>
            <a:off x="214282" y="571479"/>
            <a:ext cx="4071966" cy="5199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892971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БЕЛКА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Белка к зиме готовится всю осень. Она припрятывает на деревьях и в земле ягоды, грибы, жёлуди. А зимой даже сквозь снег белка-хозяюшка по запаху находит свои «кладовые». Но питается она не только осенними припасами. Любимое зимнее лакомство белки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шишки.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самые лютые морозы белочка и вовсе из дупла не показывается, дремлет и днём, и ночью, свернувшись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колачиком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img14.jpg"/>
          <p:cNvPicPr>
            <a:picLocks noChangeAspect="1"/>
          </p:cNvPicPr>
          <p:nvPr/>
        </p:nvPicPr>
        <p:blipFill>
          <a:blip r:embed="rId2"/>
          <a:srcRect l="2343" t="18750" r="2343" b="25000"/>
          <a:stretch>
            <a:fillRect/>
          </a:stretch>
        </p:blipFill>
        <p:spPr>
          <a:xfrm>
            <a:off x="934042" y="3286124"/>
            <a:ext cx="7926884" cy="3508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2034" y="714356"/>
            <a:ext cx="407196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МЕДВЕДЬ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Медведь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зверь огромный и всеядный. Представь, как тяжело ему было бы зимой найти себе пропитание, когда нет ягод, орехов, желудей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основной его пищи. Вот он и засыпает на всю зиму в берлоге. Место для берлоги выбирает непроходимое, рядом с болотом. Сама берлога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 укрытие под поваленным деревом. Стаскивает мишка туда хворост, а дно выстилает толстым слоем мха. Уляжется медведь, а потом берлогу снегом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засыпет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будет она словно сугроб.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img19.jpg"/>
          <p:cNvPicPr>
            <a:picLocks noChangeAspect="1"/>
          </p:cNvPicPr>
          <p:nvPr/>
        </p:nvPicPr>
        <p:blipFill>
          <a:blip r:embed="rId2"/>
          <a:srcRect l="2343" t="4166" r="2343" b="7291"/>
          <a:stretch>
            <a:fillRect/>
          </a:stretch>
        </p:blipFill>
        <p:spPr>
          <a:xfrm>
            <a:off x="214282" y="2214554"/>
            <a:ext cx="4714908" cy="3393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818" y="1357298"/>
            <a:ext cx="35719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ЁЖ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Ежа зимой в лесу не встретишь. Ведь с приходом холодов пропадает для него в лесу всякий корм: червяки и ящерицы в землю попрятались, жуки под корой оцепенели, лягушки на дне пруда в ил зарылись. Поэтому осенью ёж плотно закрывает вход в свою подземную нору, сворачивается клубочком и засыпает на всю зиму. У каждого ежа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своя нора. </a:t>
            </a:r>
          </a:p>
        </p:txBody>
      </p:sp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5072066" cy="3804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5857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волк, выдра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росомаха, лось, кабан не делают запасов на зиму. Они и так найдут себе корм.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1714488"/>
            <a:ext cx="33575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ЛИСА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Хвост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неё становится ещё пушистее. Он то и помогает лисице зимой согреваться, ведь спит она прямо на снегу, да хвостом укрывается.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себе, рыжая хищница может прыгнуть в сугроб выше тебя ростом, и на самом его дне поймать мышь!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priroda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1" y="2214554"/>
            <a:ext cx="5207037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3581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ВОЛК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Волк, как и другие лесные животные, отращивает на зиму мех потеплее да попушистее. И когда спит на морозе, нос хвостом закрывает. А когда волк по снегу бежит, лапы у него холодные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чуть теплее, чем сам снег. Но для волка это обычное дело, не боятся холода волчьи лапы.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суровые зимы волчьи семьи объединяются друг с другом и становятся стаями. Стаей охотиться легче, чем в одиночку. Охотятся волки по ночам.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357562"/>
            <a:ext cx="5842009" cy="3286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7148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3071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Летом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ходит без дороги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Возле сосен и берёз,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А зимой он спит в берлоге,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 мороза прячет нос.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1357298"/>
            <a:ext cx="3286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Зверька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узнаем мы с тобой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двум таким приметам: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в шубке серенькой зимой,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в рыжей шубке – летом.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4071942"/>
            <a:ext cx="27146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Всех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боится он в лесу: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Волка, филина, лису.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Бегает от них, спасаясь,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длинными ушами… </a:t>
            </a:r>
          </a:p>
        </p:txBody>
      </p:sp>
      <p:pic>
        <p:nvPicPr>
          <p:cNvPr id="8" name="Рисунок 7" descr="img19.jpg"/>
          <p:cNvPicPr>
            <a:picLocks noChangeAspect="1"/>
          </p:cNvPicPr>
          <p:nvPr/>
        </p:nvPicPr>
        <p:blipFill>
          <a:blip r:embed="rId2" cstate="print"/>
          <a:srcRect l="2343" t="4166" r="2343" b="7291"/>
          <a:stretch>
            <a:fillRect/>
          </a:stretch>
        </p:blipFill>
        <p:spPr>
          <a:xfrm>
            <a:off x="214282" y="1357298"/>
            <a:ext cx="3429024" cy="2208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14.jpg"/>
          <p:cNvPicPr>
            <a:picLocks noChangeAspect="1"/>
          </p:cNvPicPr>
          <p:nvPr/>
        </p:nvPicPr>
        <p:blipFill>
          <a:blip r:embed="rId3"/>
          <a:srcRect l="51240" t="18750" r="2343" b="25000"/>
          <a:stretch>
            <a:fillRect/>
          </a:stretch>
        </p:blipFill>
        <p:spPr>
          <a:xfrm>
            <a:off x="5643570" y="1013124"/>
            <a:ext cx="3071834" cy="2791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40.jpg"/>
          <p:cNvPicPr>
            <a:picLocks noChangeAspect="1"/>
          </p:cNvPicPr>
          <p:nvPr/>
        </p:nvPicPr>
        <p:blipFill>
          <a:blip r:embed="rId4"/>
          <a:srcRect l="43750" t="6250" r="5468" b="53362"/>
          <a:stretch>
            <a:fillRect/>
          </a:stretch>
        </p:blipFill>
        <p:spPr>
          <a:xfrm>
            <a:off x="2571736" y="4000504"/>
            <a:ext cx="4071966" cy="2428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257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«Кто как готовится к зиме»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22</cp:revision>
  <dcterms:created xsi:type="dcterms:W3CDTF">2018-11-22T13:32:59Z</dcterms:created>
  <dcterms:modified xsi:type="dcterms:W3CDTF">2020-11-15T14:20:22Z</dcterms:modified>
</cp:coreProperties>
</file>