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5" r:id="rId9"/>
    <p:sldId id="264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59832" y="6165304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16216" y="616530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https://avatars.mds.yandex.net/get-pdb/402538/78d01fdf-cd14-4ab8-862f-d4ab8b1b966c/s375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5532" y="-114300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1944216" cy="25005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i.pinimg.com/originals/77/f9/59/77f959c592b9ad3c850809d4c81052f9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76673"/>
            <a:ext cx="1231697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.pinimg.com/originals/77/f9/59/77f959c592b9ad3c850809d4c81052f9.jpg" TargetMode="External"/><Relationship Id="rId2" Type="http://schemas.openxmlformats.org/officeDocument/2006/relationships/hyperlink" Target="https://avatars.mds.yandex.net/get-pdb/402538/78d01fdf-cd14-4ab8-862f-d4ab8b1b966c/s37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ashobereg.ru/kukly/lyalka-motank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ashobereg.ru/oberegi/slavyanskie-obereg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Изготовление куклы «</a:t>
            </a:r>
            <a:r>
              <a:rPr lang="ru-RU" b="1" i="1" dirty="0" err="1" smtClean="0">
                <a:solidFill>
                  <a:srgbClr val="FF0000"/>
                </a:solidFill>
              </a:rPr>
              <a:t>Пеленашка</a:t>
            </a:r>
            <a:r>
              <a:rPr lang="ru-RU" b="1" i="1" dirty="0" smtClean="0">
                <a:solidFill>
                  <a:srgbClr val="FF0000"/>
                </a:solidFill>
              </a:rPr>
              <a:t>»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861048"/>
            <a:ext cx="5976664" cy="177775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Борисенко Светлана Михайловна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педагог дополнительного образования МБУ ДО ЦВР «Гармония» г.Тихорецка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2270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Интернет-источники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https://vashobereg.ru/kukly/podorozhnitsa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avatars.mds.yandex.net/get-pdb/402538/78d01fdf-cd14-4ab8-862f-d4ab8b1b966c/s375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i.pinimg.com/originals/77/f9/59/77f959c592b9ad3c850809d4c81052f9.jpg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809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uklki-pelenashki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4038600" cy="2760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smtClean="0"/>
              <a:t>	Цель</a:t>
            </a:r>
            <a:r>
              <a:rPr lang="ru-RU" b="1" dirty="0" smtClean="0"/>
              <a:t>:</a:t>
            </a:r>
            <a:r>
              <a:rPr lang="ru-RU" dirty="0" smtClean="0"/>
              <a:t> Изготовление куклы оберега своими руками.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Познакомить, с традициями и значением кукол оберегов, в жизни народов, в быту и в повседневной жизни..</a:t>
            </a:r>
            <a:br>
              <a:rPr lang="ru-RU" dirty="0" smtClean="0"/>
            </a:br>
            <a:r>
              <a:rPr lang="ru-RU" dirty="0" smtClean="0"/>
              <a:t>2. Ознакомить с традиционной тряпичной народной куклой оберегом «</a:t>
            </a:r>
            <a:r>
              <a:rPr lang="ru-RU" dirty="0" err="1" smtClean="0"/>
              <a:t>Пеленашкой</a:t>
            </a:r>
            <a:r>
              <a:rPr lang="ru-RU" dirty="0" smtClean="0"/>
              <a:t>» и технологией ее изготовления.</a:t>
            </a:r>
            <a:br>
              <a:rPr lang="ru-RU" dirty="0" smtClean="0"/>
            </a:br>
            <a:r>
              <a:rPr lang="ru-RU" dirty="0" smtClean="0"/>
              <a:t>3. Воспитывать усидчивость, аккуратность в работе;</a:t>
            </a:r>
            <a:br>
              <a:rPr lang="ru-RU" dirty="0" smtClean="0"/>
            </a:br>
            <a:r>
              <a:rPr lang="ru-RU" dirty="0" smtClean="0"/>
              <a:t>4. Развивать интерес к декоративно-прикладному искусству;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Мастер класс рассчитан на детей старше 8лет,педагогов, родителей, а так же тех ,кто увлекается творчеством, рукоделием и любит создавать красивые, оригинальные и неповторимые вещи своими руками.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Назначение:</a:t>
            </a:r>
            <a:r>
              <a:rPr lang="ru-RU" dirty="0" smtClean="0"/>
              <a:t> подарок оберег в дорогу.</a:t>
            </a:r>
            <a:br>
              <a:rPr lang="ru-RU" dirty="0" smtClean="0"/>
            </a:br>
            <a:r>
              <a:rPr lang="ru-RU" b="1" dirty="0" smtClean="0"/>
              <a:t>Техника исполнения:</a:t>
            </a:r>
            <a:r>
              <a:rPr lang="ru-RU" dirty="0" smtClean="0"/>
              <a:t> тряпичная кукла </a:t>
            </a:r>
            <a:r>
              <a:rPr lang="ru-RU" dirty="0" err="1" smtClean="0"/>
              <a:t>мотанка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158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ukli-pelenashki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4038600" cy="2760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err="1" smtClean="0"/>
              <a:t>Обережные</a:t>
            </a:r>
            <a:r>
              <a:rPr lang="ru-RU" dirty="0" smtClean="0"/>
              <a:t> куклы играли важную роль в жизни древних славян. Они помогали достичь различных благ – понимания в семье, богатства или процветания в широком его понимании, а также защищали. Самым распространенным видом такого оберега были </a:t>
            </a:r>
            <a:r>
              <a:rPr lang="ru-RU" dirty="0" err="1" smtClean="0">
                <a:hlinkClick r:id="rId3"/>
              </a:rPr>
              <a:t>мотанки</a:t>
            </a:r>
            <a:r>
              <a:rPr lang="ru-RU" dirty="0" smtClean="0"/>
              <a:t> – куклы, сделанные из ткани.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84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</a:rPr>
              <a:t>История появления куклы </a:t>
            </a:r>
            <a:r>
              <a:rPr lang="ru-RU" sz="3100" dirty="0" err="1" smtClean="0">
                <a:solidFill>
                  <a:srgbClr val="C00000"/>
                </a:solidFill>
              </a:rPr>
              <a:t>Пеленашки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Pelenashaka_i_malish-1024x6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4038600" cy="2693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Оберег </a:t>
            </a:r>
            <a:r>
              <a:rPr lang="ru-RU" dirty="0" err="1" smtClean="0"/>
              <a:t>Пеленашка</a:t>
            </a:r>
            <a:r>
              <a:rPr lang="ru-RU" dirty="0" smtClean="0"/>
              <a:t> возник благодаря верованиям и традициям древних славян. Они считали, что на протяжении всей жизни всякий человек подвержен воздействию злых духов. Чтобы уберечь себя и близких от неприятностей – болезней-неудач, наши предки обращались за помощью к светлым богам и создавали специальные обереги со </a:t>
            </a:r>
            <a:r>
              <a:rPr lang="ru-RU" dirty="0" smtClean="0">
                <a:hlinkClick r:id="rId3"/>
              </a:rPr>
              <a:t>славянскими </a:t>
            </a:r>
            <a:r>
              <a:rPr lang="ru-RU" dirty="0" err="1" smtClean="0">
                <a:hlinkClick r:id="rId3"/>
              </a:rPr>
              <a:t>обережными</a:t>
            </a:r>
            <a:r>
              <a:rPr lang="ru-RU" dirty="0" smtClean="0">
                <a:hlinkClick r:id="rId3"/>
              </a:rPr>
              <a:t> символами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для куклы</a:t>
            </a:r>
            <a:endParaRPr lang="ru-RU" dirty="0"/>
          </a:p>
        </p:txBody>
      </p:sp>
      <p:pic>
        <p:nvPicPr>
          <p:cNvPr id="5" name="Содержимое 4" descr="Materiali_dlia_sozdaniya_kukli_Pelenashk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4038600" cy="27607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endParaRPr lang="ru-RU" dirty="0" smtClean="0"/>
          </a:p>
          <a:p>
            <a:pPr fontAlgn="base"/>
            <a:r>
              <a:rPr lang="ru-RU" dirty="0" smtClean="0"/>
              <a:t>лоскуток белой ткани 30х30 см;</a:t>
            </a:r>
          </a:p>
          <a:p>
            <a:pPr fontAlgn="base"/>
            <a:r>
              <a:rPr lang="ru-RU" dirty="0" smtClean="0"/>
              <a:t>ткань любого цвета – тоже 30х20 см;</a:t>
            </a:r>
          </a:p>
          <a:p>
            <a:pPr fontAlgn="base"/>
            <a:r>
              <a:rPr lang="ru-RU" dirty="0" smtClean="0"/>
              <a:t>яркий кусочек материи для косынки – 10х10 см;</a:t>
            </a:r>
          </a:p>
          <a:p>
            <a:pPr fontAlgn="base"/>
            <a:r>
              <a:rPr lang="ru-RU" dirty="0" smtClean="0"/>
              <a:t>отрезок ткани для пеленки – 25х25 см;</a:t>
            </a:r>
          </a:p>
          <a:p>
            <a:pPr fontAlgn="base"/>
            <a:r>
              <a:rPr lang="ru-RU" dirty="0" smtClean="0"/>
              <a:t>нить красного цвета;</a:t>
            </a:r>
          </a:p>
          <a:p>
            <a:pPr fontAlgn="base"/>
            <a:r>
              <a:rPr lang="ru-RU" dirty="0" smtClean="0"/>
              <a:t>яркий шнурок для завязывания;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ster_kalass_kukla_Pelenashka_svoimi_rukami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4038600" cy="27607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Положите белый кусочек ткани на ровную чистую поверхность. Разровняв его, наложите сверху второй, таких же размеров. Его добавляют, чтобы увеличить объем замотанной фигурки.</a:t>
            </a:r>
          </a:p>
          <a:p>
            <a:pPr fontAlgn="base"/>
            <a:r>
              <a:rPr lang="ru-RU" dirty="0" smtClean="0"/>
              <a:t>Отогните край ткани по длине, загнув его внутрь, а затем полностью накройте его другим краем. Смотайте получившийся отрезок в рулон, начав двигать край ткани в левую сторону. Постарайтесь поймать золотую середину – не затягивать материю слишком туго, но и не оставлять скрутку слишком свободной.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ster_kalass_kukla_Pelenashka_svoimi_rukami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4038600" cy="27607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Обмотав рулончик посредине красной нитью, беритесь за косынку. Положите ткань для нее ромбиком, немного отогнув внутрь верхнюю часть. Сверху разместите сверток. Заведите назад ткань и заправьте ее в нитку.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ster_kalass_kukla_Pelenashka_svoimi_rukami-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4038600" cy="276076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Ткань, имитирующую пеленку, разложите тем же образом. Получившуюся треугольную форму подогните сверху по краям, а затем один из них заправьте внутрь. Второй нужно завернуть за спину, спрятав торчащий уголок внутрь.</a:t>
            </a:r>
          </a:p>
          <a:p>
            <a:pPr fontAlgn="base"/>
            <a:r>
              <a:rPr lang="ru-RU" dirty="0" smtClean="0"/>
              <a:t>Последний шаг – обматывание куклы </a:t>
            </a:r>
            <a:r>
              <a:rPr lang="ru-RU" dirty="0" err="1" smtClean="0"/>
              <a:t>шнурочком</a:t>
            </a:r>
            <a:r>
              <a:rPr lang="ru-RU" dirty="0" smtClean="0"/>
              <a:t>. Завязывайте его плотно, чтобы он не дал ткани размотаться, скрепив все это бантиком.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ukla_Pelenashka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3816424" cy="2608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Как видите, сделать </a:t>
            </a:r>
            <a:r>
              <a:rPr lang="ru-RU" dirty="0" err="1" smtClean="0"/>
              <a:t>Пеленашку</a:t>
            </a:r>
            <a:r>
              <a:rPr lang="ru-RU" dirty="0" smtClean="0"/>
              <a:t> действительно просто. Но за внешней незамысловатостью скрывается древняя традиция и большая сила, способная уберечь малыша от всего лихого.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324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Изготовление куклы «Пеленашка»</vt:lpstr>
      <vt:lpstr>Слайд 2</vt:lpstr>
      <vt:lpstr>Слайд 3</vt:lpstr>
      <vt:lpstr>История появления куклы Пеленашки </vt:lpstr>
      <vt:lpstr>Материалы для куклы</vt:lpstr>
      <vt:lpstr>Слайд 6</vt:lpstr>
      <vt:lpstr>Слайд 7</vt:lpstr>
      <vt:lpstr>Слайд 8</vt:lpstr>
      <vt:lpstr>Слайд 9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Витёк</cp:lastModifiedBy>
  <cp:revision>9</cp:revision>
  <dcterms:created xsi:type="dcterms:W3CDTF">2019-10-31T11:02:07Z</dcterms:created>
  <dcterms:modified xsi:type="dcterms:W3CDTF">2020-11-15T17:33:33Z</dcterms:modified>
</cp:coreProperties>
</file>