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6" r:id="rId3"/>
    <p:sldId id="276" r:id="rId4"/>
    <p:sldId id="274" r:id="rId5"/>
    <p:sldId id="277" r:id="rId6"/>
    <p:sldId id="278" r:id="rId7"/>
    <p:sldId id="258" r:id="rId8"/>
    <p:sldId id="259" r:id="rId9"/>
    <p:sldId id="260" r:id="rId10"/>
    <p:sldId id="272" r:id="rId11"/>
    <p:sldId id="266" r:id="rId12"/>
    <p:sldId id="267" r:id="rId13"/>
    <p:sldId id="270" r:id="rId14"/>
    <p:sldId id="271" r:id="rId15"/>
    <p:sldId id="268" r:id="rId16"/>
    <p:sldId id="289" r:id="rId17"/>
    <p:sldId id="269" r:id="rId18"/>
    <p:sldId id="297" r:id="rId19"/>
    <p:sldId id="263" r:id="rId20"/>
    <p:sldId id="290" r:id="rId21"/>
    <p:sldId id="291" r:id="rId22"/>
    <p:sldId id="292" r:id="rId23"/>
    <p:sldId id="293" r:id="rId24"/>
    <p:sldId id="295" r:id="rId25"/>
    <p:sldId id="296" r:id="rId26"/>
    <p:sldId id="264" r:id="rId27"/>
    <p:sldId id="283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E97BE-C4C7-4602-B680-D377A17907DB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31011-CA99-45B2-ABE2-9CF55D3EC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760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31011-CA99-45B2-ABE2-9CF55D3EC8D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32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31011-CA99-45B2-ABE2-9CF55D3EC8D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31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D74F0F-3432-49A0-BC5A-380BADE8072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865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5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33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66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2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9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4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65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178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21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9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8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667CD-E17F-4FE1-8737-1FAD8CF7718F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A1882-C486-4ABB-A414-9074325C23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3459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hyperlink" Target="http://yandex.ru/images/search?source=wiz&amp;img_url=http://pics2.pokazuha.ru/p442/7/h/5900664ih7.jpg&amp;uinfo=sw-1280-sh-1024-ww-1259-wh-915-pd-1-wp-5x4_1280x1024-lt-417&amp;text=%D1%84%D0%BE%D1%82%D0%BE%20%D0%B2%D0%BE%D0%B2%201941%201945%20%D0%BF%D0%BE%D0%B1%D0%B5%D0%B4%D0%B0&amp;noreask=1&amp;pos=8&amp;lr=198&amp;rpt=simage&amp;pin=1" TargetMode="External"/><Relationship Id="rId18" Type="http://schemas.openxmlformats.org/officeDocument/2006/relationships/image" Target="../media/image40.jpeg"/><Relationship Id="rId26" Type="http://schemas.openxmlformats.org/officeDocument/2006/relationships/image" Target="../media/image44.jpeg"/><Relationship Id="rId3" Type="http://schemas.openxmlformats.org/officeDocument/2006/relationships/hyperlink" Target="http://yandex.ru/images/search?source=wiz&amp;img_url=http://i.uralweb.ru/albums/fotos/f/661/6615287a8b9a6e235499aaa01c7d461e.jpg&amp;uinfo=sw-1280-sh-1024-ww-1259-wh-915-pd-1-wp-5x4_1280x1024-lt-417&amp;text=%D1%84%D0%BE%D1%82%D0%BE%20%D0%B2%D0%BE%D0%B2%201941%201945%20%D0%BF%D0%BE%D0%B1%D0%B5%D0%B4%D0%B0&amp;noreask=1&amp;pos=1&amp;lr=198&amp;rpt=simage&amp;pin=1" TargetMode="External"/><Relationship Id="rId21" Type="http://schemas.openxmlformats.org/officeDocument/2006/relationships/hyperlink" Target="http://yandex.ru/images/search?source=wiz&amp;img_url=http://cdn2.img22.ria.ru/images/93625/86/936258673.jpg&amp;uinfo=sw-1280-sh-1024-ww-1259-wh-915-pd-1-wp-5x4_1280x1024-lt-417&amp;text=%D1%84%D0%BE%D1%82%D0%BE%20%D0%B2%D0%BE%D0%B2%201941%201945%20%D0%BF%D0%BE%D0%B1%D0%B5%D0%B4%D0%B0&amp;noreask=1&amp;pos=19&amp;lr=198&amp;rpt=simage&amp;pin=1" TargetMode="External"/><Relationship Id="rId7" Type="http://schemas.openxmlformats.org/officeDocument/2006/relationships/hyperlink" Target="http://yandex.ru/images/search?source=wiz&amp;img_url=http://victory.rusarchives.ru/img/photos/432_big.jpg&amp;uinfo=sw-1280-sh-1024-ww-1259-wh-915-pd-1-wp-5x4_1280x1024-lt-417&amp;text=%D1%84%D0%BE%D1%82%D0%BE%20%D0%B2%D0%BE%D0%B2%201941%201945%20%D0%BF%D0%BE%D0%B1%D0%B5%D0%B4%D0%B0&amp;noreask=1&amp;pos=3&amp;lr=198&amp;rpt=simage&amp;pin=1" TargetMode="External"/><Relationship Id="rId12" Type="http://schemas.openxmlformats.org/officeDocument/2006/relationships/image" Target="../media/image37.jpeg"/><Relationship Id="rId17" Type="http://schemas.openxmlformats.org/officeDocument/2006/relationships/hyperlink" Target="http://yandex.ru/images/search?source=wiz&amp;img_url=http://img-fotki.yandex.ru/get/5706/vow-voloshuck.5/0_5e75e_54545f8_XL&amp;uinfo=sw-1280-sh-1024-ww-1259-wh-915-pd-1-wp-5x4_1280x1024-lt-417&amp;text=%D1%84%D0%BE%D1%82%D0%BE%20%D0%B2%D0%BE%D0%B2%201941%201945%20%D0%BF%D0%BE%D0%B1%D0%B5%D0%B4%D0%B0&amp;noreask=1&amp;pos=17&amp;lr=198&amp;rpt=simage&amp;pin=1" TargetMode="External"/><Relationship Id="rId25" Type="http://schemas.openxmlformats.org/officeDocument/2006/relationships/hyperlink" Target="http://yandex.ru/images/search?source=wiz&amp;img_url=http://cs309422.userapi.com/v309422582/12c5/pEra1BDXsj8.jpg&amp;uinfo=sw-1280-sh-1024-ww-1259-wh-915-pd-1-wp-5x4_1280x1024-lt-417&amp;text=%D1%84%D0%BE%D1%82%D0%BE%20%D0%B2%D0%BE%D0%B2%201941%201945%20%D0%BF%D0%BE%D0%B1%D0%B5%D0%B4%D0%B0&amp;noreask=1&amp;pos=21&amp;lr=198&amp;rpt=simage&amp;pin=1" TargetMode="External"/><Relationship Id="rId2" Type="http://schemas.openxmlformats.org/officeDocument/2006/relationships/image" Target="../media/image32.jpeg"/><Relationship Id="rId16" Type="http://schemas.openxmlformats.org/officeDocument/2006/relationships/image" Target="../media/image39.jpeg"/><Relationship Id="rId20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hyperlink" Target="http://yandex.ru/images/search?source=wiz&amp;img_url=http://victory-day.ru/images/fold/005.jpg&amp;uinfo=sw-1280-sh-1024-ww-1259-wh-915-pd-1-wp-5x4_1280x1024-lt-417&amp;text=%D1%84%D0%BE%D1%82%D0%BE%20%D0%B2%D0%BE%D0%B2%201941%201945%20%D0%BF%D0%BE%D0%B1%D0%B5%D0%B4%D0%B0&amp;noreask=1&amp;pos=7&amp;lr=198&amp;rpt=simage&amp;pin=1" TargetMode="External"/><Relationship Id="rId24" Type="http://schemas.openxmlformats.org/officeDocument/2006/relationships/image" Target="../media/image43.jpeg"/><Relationship Id="rId5" Type="http://schemas.openxmlformats.org/officeDocument/2006/relationships/hyperlink" Target="http://yandex.ru/images/search?source=wiz&amp;img_url=http://i.uralweb.ru/albums/fotos/f/038/038f9dadf8346dd54c2ea38804fcce88.jpg&amp;uinfo=sw-1280-sh-1024-ww-1259-wh-915-pd-1-wp-5x4_1280x1024-lt-417&amp;text=%D1%84%D0%BE%D1%82%D0%BE%20%D0%B2%D0%BE%D0%B2%201941%201945%20%D0%BF%D0%BE%D0%B1%D0%B5%D0%B4%D0%B0&amp;noreask=1&amp;pos=2&amp;lr=198&amp;rpt=simage&amp;pin=1" TargetMode="External"/><Relationship Id="rId15" Type="http://schemas.openxmlformats.org/officeDocument/2006/relationships/hyperlink" Target="http://yandex.ru/images/search?source=wiz&amp;img_url=http://niceworld.biz/wp-content/uploads/%D0%B4%D0%B5%D0%BD%D1%8C-%D0%BF%D0%BE%D0%B1%D0%B5%D0%B4%D1%8B1.jpg&amp;uinfo=sw-1280-sh-1024-ww-1259-wh-915-pd-1-wp-5x4_1280x1024-lt-417&amp;text=%D1%84%D0%BE%D1%82%D0%BE%20%D0%B2%D0%BE%D0%B2%201941%201945%20%D0%BF%D0%BE%D0%B1%D0%B5%D0%B4%D0%B0&amp;noreask=1&amp;pos=9&amp;lr=198&amp;rpt=simage&amp;pin=1" TargetMode="External"/><Relationship Id="rId23" Type="http://schemas.openxmlformats.org/officeDocument/2006/relationships/hyperlink" Target="http://yandex.ru/images/search?source=wiz&amp;img_url=http://i020.radikal.ru/0805/a6/fbe7f06b7021.jpg&amp;uinfo=sw-1280-sh-1024-ww-1259-wh-915-pd-1-wp-5x4_1280x1024-lt-417&amp;text=%D1%84%D0%BE%D1%82%D0%BE%20%D0%B2%D0%BE%D0%B2%201941%201945%20%D0%BF%D0%BE%D0%B1%D0%B5%D0%B4%D0%B0&amp;noreask=1&amp;pos=20&amp;lr=198&amp;rpt=simage&amp;pin=1" TargetMode="External"/><Relationship Id="rId10" Type="http://schemas.openxmlformats.org/officeDocument/2006/relationships/image" Target="../media/image36.jpeg"/><Relationship Id="rId19" Type="http://schemas.openxmlformats.org/officeDocument/2006/relationships/hyperlink" Target="http://yandex.ru/images/search?source=wiz&amp;img_url=http://i.uralweb.ru/albums/fotos/f/4fc/4fc4419665ee1f66cd9321a2f45c25d8.jpg&amp;uinfo=sw-1280-sh-1024-ww-1259-wh-915-pd-1-wp-5x4_1280x1024-lt-417&amp;text=%D1%84%D0%BE%D1%82%D0%BE%20%D0%B2%D0%BE%D0%B2%201941%201945%20%D0%BF%D0%BE%D0%B1%D0%B5%D0%B4%D0%B0&amp;noreask=1&amp;pos=18&amp;lr=198&amp;rpt=simage&amp;pin=1" TargetMode="External"/><Relationship Id="rId4" Type="http://schemas.openxmlformats.org/officeDocument/2006/relationships/image" Target="../media/image33.jpeg"/><Relationship Id="rId9" Type="http://schemas.openxmlformats.org/officeDocument/2006/relationships/hyperlink" Target="http://yandex.ru/images/search?source=wiz&amp;img_url=http://images.webpark.ru/uploads52/080508/may_71.jpg&amp;uinfo=sw-1280-sh-1024-ww-1259-wh-915-pd-1-wp-5x4_1280x1024-lt-417&amp;text=%D1%84%D0%BE%D1%82%D0%BE%20%D0%B2%D0%BE%D0%B2%201941%201945%20%D0%BF%D0%BE%D0%B1%D0%B5%D0%B4%D0%B0&amp;noreask=1&amp;pos=4&amp;lr=198&amp;rpt=simage&amp;pin=1" TargetMode="External"/><Relationship Id="rId14" Type="http://schemas.openxmlformats.org/officeDocument/2006/relationships/image" Target="../media/image38.jpeg"/><Relationship Id="rId22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46.jpeg"/><Relationship Id="rId2" Type="http://schemas.openxmlformats.org/officeDocument/2006/relationships/hyperlink" Target="http://yandex.ru/images/search?source=wiz&amp;img_url=http://i.uralweb.ru/albums/fotos/f/661/6615287a8b9a6e235499aaa01c7d461e.jpg&amp;uinfo=sw-1280-sh-1024-ww-1259-wh-915-pd-1-wp-5x4_1280x1024-lt-417&amp;text=%D1%84%D0%BE%D1%82%D0%BE%20%D0%B2%D0%BE%D0%B2%201941%201945%20%D0%BF%D0%BE%D0%B1%D0%B5%D0%B4%D0%B0&amp;noreask=1&amp;pos=1&amp;lr=198&amp;rpt=simage&amp;pin=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2.jpeg"/><Relationship Id="rId4" Type="http://schemas.openxmlformats.org/officeDocument/2006/relationships/hyperlink" Target="http://yandex.ru/images/search?source=wiz&amp;img_url=http://cdn2.img22.ria.ru/images/93625/86/936258673.jpg&amp;uinfo=sw-1280-sh-1024-ww-1259-wh-915-pd-1-wp-5x4_1280x1024-lt-417&amp;text=%D1%84%D0%BE%D1%82%D0%BE%20%D0%B2%D0%BE%D0%B2%201941%201945%20%D0%BF%D0%BE%D0%B1%D0%B5%D0%B4%D0%B0&amp;noreask=1&amp;pos=19&amp;lr=198&amp;rpt=simage&amp;pin=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hyperlink" Target="http://yandex.ru/images/search?source=wiz&amp;img_url=http://img15.nnm.ru/2/0/f/0/5/657bdf2ff74ad10cf8b0e35802c_prev.jpg&amp;uinfo=sw-1280-sh-1024-ww-1259-wh-915-pd-1-wp-5x4_1280x1024-lt-417&amp;text=%D1%84%D0%BE%D1%82%D0%BE%20%D0%B2%D0%BE%D0%B2%201941%201945%20%D0%BF%D0%BE%D0%B1%D0%B5%D0%B4%D0%B0&amp;noreask=1&amp;pos=11&amp;lr=198&amp;rpt=simage&amp;pin=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38.jpeg"/><Relationship Id="rId4" Type="http://schemas.openxmlformats.org/officeDocument/2006/relationships/hyperlink" Target="http://yandex.ru/images/search?source=wiz&amp;img_url=http://pics2.pokazuha.ru/p442/7/h/5900664ih7.jpg&amp;uinfo=sw-1280-sh-1024-ww-1259-wh-915-pd-1-wp-5x4_1280x1024-lt-417&amp;text=%D1%84%D0%BE%D1%82%D0%BE%20%D0%B2%D0%BE%D0%B2%201941%201945%20%D0%BF%D0%BE%D0%B1%D0%B5%D0%B4%D0%B0&amp;noreask=1&amp;pos=8&amp;lr=198&amp;rpt=simage&amp;pin=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yandex.ru/images/search?source=wiz&amp;img_url=http://cdn2.img22.rian.ru/images/10690/07/106900783.jpg&amp;uinfo=sw-1280-sh-1024-ww-1259-wh-915-pd-1-wp-5x4_1280x1024-lt-417&amp;text=%D1%84%D0%BE%D1%82%D0%BE%20%D0%B2%D0%BE%D0%B2%201941%201945%20%D0%BF%D0%BE%D0%B1%D0%B5%D0%B4%D0%B0&amp;noreask=1&amp;pos=16&amp;lr=198&amp;rpt=simage&amp;pin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microsoft.com/office/2007/relationships/hdphoto" Target="../media/hdphoto7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3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orig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88" y="0"/>
            <a:ext cx="91291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09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2014-12-11\0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7077" t="3360" b="8465"/>
          <a:stretch/>
        </p:blipFill>
        <p:spPr bwMode="auto">
          <a:xfrm flipH="1">
            <a:off x="323528" y="0"/>
            <a:ext cx="3964010" cy="65973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7538" y="260648"/>
            <a:ext cx="4460926" cy="65402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Рыков Василий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Артемьевич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Родился в 1920 году. Работал учителем в </a:t>
            </a:r>
            <a:r>
              <a:rPr lang="ru-RU" sz="190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Тамире</a:t>
            </a:r>
            <a:r>
              <a:rPr lang="ru-RU" sz="19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оттуда, в октябре 1940 года ушёл в армию. </a:t>
            </a:r>
            <a:r>
              <a:rPr lang="ru-RU" sz="1900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Служил в городе Казани. Когда началась война, попал на первый Украинский фронт. Этим фронтом командовал маршал Советского Союза Конев. Служил в танковой части лейтенантом. </a:t>
            </a:r>
            <a:r>
              <a:rPr lang="ru-RU" sz="1900" dirty="0" smtClean="0">
                <a:solidFill>
                  <a:srgbClr val="FFFF00"/>
                </a:solidFill>
              </a:rPr>
              <a:t>В </a:t>
            </a:r>
            <a:r>
              <a:rPr lang="ru-RU" sz="1900" dirty="0">
                <a:solidFill>
                  <a:srgbClr val="FFFF00"/>
                </a:solidFill>
              </a:rPr>
              <a:t>самых тяжелых схватках с врагом был 5 раз ранен, но поправлялся и снова возвращался в строй. </a:t>
            </a:r>
            <a:endParaRPr lang="ru-RU" sz="1900" dirty="0" smtClean="0">
              <a:solidFill>
                <a:srgbClr val="FFFF00"/>
              </a:solidFill>
            </a:endParaRPr>
          </a:p>
          <a:p>
            <a:pPr algn="ctr"/>
            <a:r>
              <a:rPr lang="ru-RU" sz="1900" dirty="0" smtClean="0">
                <a:solidFill>
                  <a:srgbClr val="FFFF00"/>
                </a:solidFill>
              </a:rPr>
              <a:t>5 </a:t>
            </a:r>
            <a:r>
              <a:rPr lang="ru-RU" sz="1900" dirty="0">
                <a:solidFill>
                  <a:srgbClr val="FFFF00"/>
                </a:solidFill>
              </a:rPr>
              <a:t>апреля 1945 года Василий </a:t>
            </a:r>
            <a:r>
              <a:rPr lang="ru-RU" sz="1900" dirty="0" err="1">
                <a:solidFill>
                  <a:srgbClr val="FFFF00"/>
                </a:solidFill>
              </a:rPr>
              <a:t>Артемьевич</a:t>
            </a:r>
            <a:r>
              <a:rPr lang="ru-RU" sz="1900" dirty="0">
                <a:solidFill>
                  <a:srgbClr val="FFFF00"/>
                </a:solidFill>
              </a:rPr>
              <a:t> шел с боями по территории Польши, где совершил </a:t>
            </a:r>
            <a:r>
              <a:rPr lang="ru-RU" sz="1900" dirty="0" smtClean="0">
                <a:solidFill>
                  <a:srgbClr val="FFFF00"/>
                </a:solidFill>
              </a:rPr>
              <a:t>свой последний подвиг</a:t>
            </a:r>
            <a:r>
              <a:rPr lang="ru-RU" sz="1900" dirty="0">
                <a:solidFill>
                  <a:srgbClr val="FFFF00"/>
                </a:solidFill>
              </a:rPr>
              <a:t>. </a:t>
            </a:r>
            <a:endParaRPr lang="ru-RU" sz="1900" dirty="0" smtClean="0">
              <a:solidFill>
                <a:srgbClr val="FFFF00"/>
              </a:solidFill>
            </a:endParaRP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</a:t>
            </a:r>
            <a:r>
              <a:rPr lang="ru-RU" sz="19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горящий танк окружили немцы, Василий не вылез из танка, а сгорел в нём заживо. </a:t>
            </a:r>
            <a:r>
              <a:rPr lang="ru-RU" sz="1900" dirty="0" smtClean="0">
                <a:solidFill>
                  <a:srgbClr val="FFFF00"/>
                </a:solidFill>
              </a:rPr>
              <a:t>Экипаж </a:t>
            </a:r>
            <a:r>
              <a:rPr lang="ru-RU" sz="1900" dirty="0">
                <a:solidFill>
                  <a:srgbClr val="FFFF00"/>
                </a:solidFill>
              </a:rPr>
              <a:t>погиб, но врагу не сдался. </a:t>
            </a:r>
            <a:endParaRPr lang="ru-RU" sz="1900" cap="none" spc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Василий </a:t>
            </a:r>
            <a:r>
              <a:rPr lang="ru-RU" sz="190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Артемьевич</a:t>
            </a:r>
            <a:r>
              <a:rPr lang="ru-RU" sz="19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погиб 9 апреля 1945 года, когда до Победы оставался один месяц.  </a:t>
            </a:r>
          </a:p>
        </p:txBody>
      </p:sp>
    </p:spTree>
    <p:extLst>
      <p:ext uri="{BB962C8B-B14F-4D97-AF65-F5344CB8AC3E}">
        <p14:creationId xmlns:p14="http://schemas.microsoft.com/office/powerpoint/2010/main" val="150092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260648"/>
            <a:ext cx="43924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Посохов Степан Иванович.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3197" y="1484784"/>
            <a:ext cx="4539243" cy="532453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dirty="0">
                <a:ln w="11430"/>
                <a:solidFill>
                  <a:srgbClr val="FFFF00"/>
                </a:solidFill>
              </a:rPr>
              <a:t>Степан Иванович родился 28.12.1914 года в с. </a:t>
            </a:r>
            <a:r>
              <a:rPr lang="ru-RU" sz="2000" dirty="0" err="1">
                <a:ln w="11430"/>
                <a:solidFill>
                  <a:srgbClr val="FFFF00"/>
                </a:solidFill>
              </a:rPr>
              <a:t>Полканово</a:t>
            </a:r>
            <a:r>
              <a:rPr lang="ru-RU" sz="2000" dirty="0">
                <a:ln w="11430"/>
                <a:solidFill>
                  <a:srgbClr val="FFFF00"/>
                </a:solidFill>
              </a:rPr>
              <a:t>. Воевал на Западном, Третьем Украинском фронтах в качестве водителя </a:t>
            </a:r>
            <a:r>
              <a:rPr lang="ru-RU" sz="2000" dirty="0" smtClean="0">
                <a:ln w="11430"/>
                <a:solidFill>
                  <a:srgbClr val="FFFF00"/>
                </a:solidFill>
              </a:rPr>
              <a:t>машины минной установки </a:t>
            </a:r>
            <a:r>
              <a:rPr lang="ru-RU" sz="2000" dirty="0">
                <a:ln w="11430"/>
                <a:solidFill>
                  <a:srgbClr val="FFFF00"/>
                </a:solidFill>
              </a:rPr>
              <a:t>в 152 минометной дивизии. Своевременно, часто под бомбежками, доставлял снаряды в самые горячие точки. На себе вынес из огня своего тяжело раненого земляка Короткова Андрея Ивановича и спас ему жизнь. </a:t>
            </a:r>
            <a:r>
              <a:rPr lang="ru-RU" altLang="ru-RU" sz="2000" dirty="0">
                <a:solidFill>
                  <a:srgbClr val="FFFF00"/>
                </a:solidFill>
              </a:rPr>
              <a:t>Награжден орденом «Отечественной  войны II степени, Медалью «За Победу над Германией» и юбилейными медалями.</a:t>
            </a:r>
          </a:p>
          <a:p>
            <a:r>
              <a:rPr lang="ru-RU" sz="2000" dirty="0" smtClean="0">
                <a:ln w="11430"/>
                <a:solidFill>
                  <a:srgbClr val="FFFF00"/>
                </a:solidFill>
              </a:rPr>
              <a:t>После </a:t>
            </a:r>
            <a:r>
              <a:rPr lang="ru-RU" sz="2000" dirty="0">
                <a:ln w="11430"/>
                <a:solidFill>
                  <a:srgbClr val="FFFF00"/>
                </a:solidFill>
              </a:rPr>
              <a:t>войны работал на </a:t>
            </a:r>
            <a:r>
              <a:rPr lang="ru-RU" sz="2000" dirty="0" err="1">
                <a:ln w="11430"/>
                <a:solidFill>
                  <a:srgbClr val="FFFF00"/>
                </a:solidFill>
              </a:rPr>
              <a:t>Чикойском</a:t>
            </a:r>
            <a:r>
              <a:rPr lang="ru-RU" sz="2000" dirty="0">
                <a:ln w="11430"/>
                <a:solidFill>
                  <a:srgbClr val="FFFF00"/>
                </a:solidFill>
              </a:rPr>
              <a:t> кожевенном заводе. Умер 17.09.2000 года</a:t>
            </a:r>
            <a:r>
              <a:rPr lang="ru-RU" sz="2000" dirty="0" smtClean="0">
                <a:ln w="11430"/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5" name="Picture 2" descr="D:\Чикой СОШ\Кожзавод\ВОВ Чикой\ВОВ Чикой0006.t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836712"/>
            <a:ext cx="3597661" cy="49511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2014-12-11\0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51" t="2353" r="11475" b="11000"/>
          <a:stretch/>
        </p:blipFill>
        <p:spPr bwMode="auto">
          <a:xfrm>
            <a:off x="467544" y="476672"/>
            <a:ext cx="4013101" cy="554752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80644" y="188641"/>
            <a:ext cx="4483843" cy="68941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Валайтус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Алексей Иннокентьевич.</a:t>
            </a:r>
          </a:p>
          <a:p>
            <a:pPr algn="ctr"/>
            <a:endParaRPr lang="ru-RU" b="1" dirty="0" smtClean="0">
              <a:ln w="11430"/>
              <a:solidFill>
                <a:srgbClr val="FFCC00"/>
              </a:solidFill>
            </a:endParaRP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Наш земляк ушёл в армию, оставив большую семью на попечении жены Елизаветы.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У него осталось четверо детей.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Работал он на </a:t>
            </a:r>
            <a:r>
              <a:rPr lang="ru-RU" sz="2000" dirty="0" err="1" smtClean="0">
                <a:ln w="11430"/>
                <a:solidFill>
                  <a:srgbClr val="FFFF00"/>
                </a:solidFill>
              </a:rPr>
              <a:t>Чикойском</a:t>
            </a:r>
            <a:r>
              <a:rPr lang="ru-RU" sz="2000" dirty="0" smtClean="0">
                <a:ln w="11430"/>
                <a:solidFill>
                  <a:srgbClr val="FFFF00"/>
                </a:solidFill>
              </a:rPr>
              <a:t> Кожевенном заводе очень хорошо, был ударником и имел Стахановскую Грамоту за труд.  Отличался скромностью, честностью, трудолюбием.</a:t>
            </a:r>
          </a:p>
          <a:p>
            <a:pPr algn="ctr"/>
            <a:r>
              <a:rPr lang="ru-RU" sz="2000" dirty="0">
                <a:ln w="11430"/>
                <a:solidFill>
                  <a:srgbClr val="FFFF00"/>
                </a:solidFill>
              </a:rPr>
              <a:t> </a:t>
            </a:r>
            <a:r>
              <a:rPr lang="ru-RU" sz="2000" dirty="0" smtClean="0">
                <a:ln w="11430"/>
                <a:solidFill>
                  <a:srgbClr val="FFFF00"/>
                </a:solidFill>
              </a:rPr>
              <a:t>  Из писем, которые сохранились до сих пор, видно, что воевал Алексей Иннокентьевич храбро на Сталинградском фронте, дошёл до Воронежа и там, в </a:t>
            </a:r>
            <a:r>
              <a:rPr lang="ru-RU" sz="2000" dirty="0" err="1" smtClean="0">
                <a:ln w="11430"/>
                <a:solidFill>
                  <a:srgbClr val="FFFF00"/>
                </a:solidFill>
              </a:rPr>
              <a:t>Русскобродском</a:t>
            </a:r>
            <a:r>
              <a:rPr lang="ru-RU" sz="2000" dirty="0" smtClean="0">
                <a:ln w="11430"/>
                <a:solidFill>
                  <a:srgbClr val="FFFF00"/>
                </a:solidFill>
              </a:rPr>
              <a:t> районе погиб смертью храбрых.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Похоронен в братской могиле, имеется похоронная.</a:t>
            </a:r>
          </a:p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616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4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Pictures\2014-12-11\0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412776"/>
            <a:ext cx="4104456" cy="489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er\Pictures\2014-12-11\0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330862"/>
            <a:ext cx="3386684" cy="4976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5" y="332657"/>
            <a:ext cx="650142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Письма с фронта для любимой </a:t>
            </a: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жены Елизаветы..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614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USer\Pictures\2014-12-11\01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875775"/>
            <a:ext cx="5877726" cy="563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260648"/>
            <a:ext cx="294458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bg1">
                    <a:lumMod val="65000"/>
                    <a:lumOff val="3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Похоронная….</a:t>
            </a:r>
            <a:endParaRPr lang="ru-RU" sz="2800" b="1" cap="none" spc="0" dirty="0">
              <a:ln w="11430"/>
              <a:solidFill>
                <a:schemeClr val="bg1">
                  <a:lumMod val="65000"/>
                  <a:lumOff val="3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368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Pictures\2014-12-11\013.jp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9228" y="773416"/>
            <a:ext cx="4163284" cy="589594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05534" y="188641"/>
            <a:ext cx="64429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Десятов Михаил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фимович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USer\Pictures\2014-12-11\02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190" y="836712"/>
            <a:ext cx="3456383" cy="524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83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3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2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252033"/>
            <a:ext cx="30243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i="1" dirty="0" smtClean="0">
                <a:solidFill>
                  <a:srgbClr val="FFFF00"/>
                </a:solidFill>
              </a:rPr>
              <a:t>Михаил </a:t>
            </a:r>
            <a:r>
              <a:rPr lang="ru-RU" altLang="ru-RU" sz="1600" i="1" dirty="0">
                <a:solidFill>
                  <a:srgbClr val="FFFF00"/>
                </a:solidFill>
              </a:rPr>
              <a:t>Ефимович</a:t>
            </a:r>
            <a:r>
              <a:rPr lang="ru-RU" altLang="ru-RU" sz="1600" dirty="0">
                <a:solidFill>
                  <a:srgbClr val="FFFF00"/>
                </a:solidFill>
              </a:rPr>
              <a:t> </a:t>
            </a:r>
            <a:r>
              <a:rPr lang="ru-RU" altLang="ru-RU" sz="1600" dirty="0" smtClean="0">
                <a:solidFill>
                  <a:srgbClr val="FFFF00"/>
                </a:solidFill>
              </a:rPr>
              <a:t>был </a:t>
            </a:r>
            <a:r>
              <a:rPr lang="ru-RU" altLang="ru-RU" sz="1600" dirty="0">
                <a:solidFill>
                  <a:srgbClr val="FFFF00"/>
                </a:solidFill>
              </a:rPr>
              <a:t>призван на военную службу 9 марта 1942 года – курсант при воинской части 149 мотострелкового полка. Был наводчиком зенитного орудия, а затем командир стрелкового отделения. Воевал с 1943 по 1945 год, был тяжело ранен в правое бедро. Награжден медалями «За боевые заслуги», «За Победу над Германией» , юбилейными медалями.</a:t>
            </a:r>
          </a:p>
        </p:txBody>
      </p:sp>
      <p:pic>
        <p:nvPicPr>
          <p:cNvPr id="15362" name="Picture 2" descr="C:\Users\USer\Pictures\2014-12-11\0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208" y="252033"/>
            <a:ext cx="2592288" cy="414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Pictures\2014-12-11\00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28157" y="3553832"/>
            <a:ext cx="2125306" cy="318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Pictures\2014-12-11\00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976" y="336589"/>
            <a:ext cx="2791945" cy="4332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49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2014-12-11\0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1752" y="548680"/>
            <a:ext cx="5239490" cy="382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Pictures\2014-12-11\004.jp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4653136"/>
            <a:ext cx="5431523" cy="168640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24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2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2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Чикой СОШ\Кожзавод\ВОВ Чикой\ВОВ Чикой0004.tif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2656"/>
            <a:ext cx="3673475" cy="5357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8024" y="26064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Лобик Яков Андреевич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3968" y="980728"/>
            <a:ext cx="4752528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Якова Андреевича призвали в армию в июле 1941 года. Воевал в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Румынии.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1943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году был переведен на Второй Украинский фронт, потом – в Маньчжурию,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 Харбин. </a:t>
            </a:r>
            <a:endParaRPr lang="ru-RU" sz="2400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Награждён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медалями «За отличную службу в Румынии», </a:t>
            </a:r>
            <a:endParaRPr lang="ru-RU" sz="2400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победу над Японией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Умер 21 апреля 2000 года. </a:t>
            </a:r>
            <a:endParaRPr lang="ru-RU" sz="24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46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2014-12-11\0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04664"/>
            <a:ext cx="4176464" cy="60931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332656"/>
            <a:ext cx="4248472" cy="6063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11430"/>
                <a:solidFill>
                  <a:srgbClr val="FF0000"/>
                </a:solidFill>
              </a:rPr>
              <a:t>Самойлов Григорий</a:t>
            </a:r>
          </a:p>
          <a:p>
            <a:pPr algn="ctr"/>
            <a:r>
              <a:rPr lang="ru-RU" sz="2400" cap="none" spc="0" dirty="0" smtClean="0">
                <a:ln w="11430"/>
                <a:solidFill>
                  <a:srgbClr val="FF0000"/>
                </a:solidFill>
              </a:rPr>
              <a:t>Петрович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Родился в 1925 году в селе Мурочи.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Свой боевой путь начал в боях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под Москвой и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закончил доблестной победой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под Берлином.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После Победы остался там 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Ещё на три года.</a:t>
            </a:r>
          </a:p>
          <a:p>
            <a:pPr algn="ctr"/>
            <a:r>
              <a:rPr lang="ru-RU" sz="2000" cap="none" spc="0" dirty="0">
                <a:ln w="11430"/>
                <a:solidFill>
                  <a:srgbClr val="FFFF00"/>
                </a:solidFill>
              </a:rPr>
              <a:t> </a:t>
            </a:r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 В боях с фашистами проявлял 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Храбрость и отвагу.  Награждён  двумя орденами «Красной звезды»,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Орденом Отечественной войны,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Медалями «За отвагу», 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Награждён сталинградской Грамотой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За боевые подвиги.</a:t>
            </a:r>
          </a:p>
          <a:p>
            <a:pPr algn="ctr"/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После войны работал слесарем на </a:t>
            </a:r>
            <a:r>
              <a:rPr lang="ru-RU" sz="2000" cap="none" spc="0" dirty="0" err="1" smtClean="0">
                <a:ln w="11430"/>
                <a:solidFill>
                  <a:srgbClr val="FFFF00"/>
                </a:solidFill>
              </a:rPr>
              <a:t>Чикойском</a:t>
            </a:r>
            <a:r>
              <a:rPr lang="ru-RU" sz="2000" cap="none" spc="0" dirty="0" smtClean="0">
                <a:ln w="11430"/>
                <a:solidFill>
                  <a:srgbClr val="FFFF00"/>
                </a:solidFill>
              </a:rPr>
              <a:t> Кожевенном заводе</a:t>
            </a:r>
          </a:p>
          <a:p>
            <a:pPr algn="ctr"/>
            <a:r>
              <a:rPr lang="ru-RU" sz="2000" dirty="0" smtClean="0">
                <a:ln w="11430"/>
                <a:solidFill>
                  <a:srgbClr val="FFFF00"/>
                </a:solidFill>
              </a:rPr>
              <a:t>Им.  Ф.Э Дзержинского. </a:t>
            </a:r>
            <a:endParaRPr lang="ru-RU" sz="2000" cap="none" spc="0" dirty="0">
              <a:ln w="11430"/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55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4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4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4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4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4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4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4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4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4" dur="4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4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0" dur="4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4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4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4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4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12738"/>
            <a:ext cx="8747344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«Листая Книгу Памяти….»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75-летию Великой </a:t>
            </a:r>
            <a:r>
              <a:rPr lang="ru-RU" sz="36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Победы посвящается….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AutoShape 2" descr="Культура Новгородской области Презентация книги &quot;Дорога приш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Культура Новгородской области Презентация книги &quot;Дорога приш…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 descr="C:\Users\USer\Downloads\11_0 (1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886" y="2805727"/>
            <a:ext cx="6007418" cy="383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71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7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Медаль &quot;За победу над Германией в Великой Отечественной войне 1941-1945 гг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32656"/>
            <a:ext cx="3889375" cy="293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35718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35718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357188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1" name="Picture 9" descr="http://im1-tub-ru.yandex.net/i?id=6585913282e332cce8fabb85da17f5fc-66-144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25" y="-12739688"/>
            <a:ext cx="2171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http://im1-tub-ru.yandex.net/i?id=599231b284d71828258a2212f01106c9-36-144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2000" y="-11368088"/>
            <a:ext cx="22574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http://im1-tub-ru.yandex.net/i?id=d5ffa51b1c2ddb8bacf0d7b81a921da8-60-144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25" y="-9996488"/>
            <a:ext cx="2286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http://im0-tub-ru.yandex.net/i?id=00af791ec019cbf8313c768911f238dd-32-144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25" y="-8624888"/>
            <a:ext cx="21621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7" name="Picture 15" descr="http://im1-tub-ru.yandex.net/i?id=2bb934c1bd839b1a57bc613b2277c89e-125-144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020" y="332656"/>
            <a:ext cx="421246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8" name="Picture 16" descr="http://im3-tub-ru.yandex.net/i?id=83364ea788231c7336f5e4b03fbde795-35-144&amp;n=21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165" y="3717032"/>
            <a:ext cx="418222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9" name="Picture 17" descr="http://im1-tub-ru.yandex.net/i?id=a16fbebcc29e00c121fa8bfd0d2b15e8-33-144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717032"/>
            <a:ext cx="3732659" cy="282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7" name="Picture 25" descr="http://im0-tub-ru.yandex.net/i?id=d8739f06d718d3bbd0b517e646dc5157-88-144&amp;n=21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75" y="9205913"/>
            <a:ext cx="2228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8" name="Picture 26" descr="http://im1-tub-ru.yandex.net/i?id=df7adfc79ac7352b6bcb9f3157e08603-90-144&amp;n=21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75" y="10577513"/>
            <a:ext cx="2228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59" name="Picture 27" descr="http://im3-tub-ru.yandex.net/i?id=b4fd4b63239680c61eae73254ecfa863-20-144&amp;n=21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625" y="11949113"/>
            <a:ext cx="19145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60" name="Picture 28" descr="http://im2-tub-ru.yandex.net/i?id=458f2f9ca23b17d06488ac9116b561eb-98-144&amp;n=21">
            <a:hlinkClick r:id="rId23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3320713"/>
            <a:ext cx="18954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61" name="Picture 29" descr="http://im0-tub-ru.yandex.net/i?id=8d56b68f7fb6a65e00076644050f1e4f-00-144&amp;n=21">
            <a:hlinkClick r:id="rId25"/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50" y="14692313"/>
            <a:ext cx="20859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95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http://im1-tub-ru.yandex.net/i?id=6585913282e332cce8fabb85da17f5fc-66-14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25" y="-12739688"/>
            <a:ext cx="2171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7" descr="http://im3-tub-ru.yandex.net/i?id=b4fd4b63239680c61eae73254ecfa863-20-144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60647"/>
            <a:ext cx="32806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60647"/>
            <a:ext cx="3952623" cy="596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3-tub-ru.yandex.net/i?id=4d6867b629121935f1def4513d372f69-77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094" y="3861048"/>
            <a:ext cx="335557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56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Великая Отечественная война (1941-1945) - фотохрони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7" y="3081174"/>
            <a:ext cx="5314231" cy="356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896544" cy="336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72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25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http://im0-tub-ru.yandex.net/i?id=4b486186a95045c1d519f86ed491e89d-75-14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026" y="420921"/>
            <a:ext cx="423119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6" descr="http://im3-tub-ru.yandex.net/i?id=83364ea788231c7336f5e4b03fbde795-35-144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82" y="4149080"/>
            <a:ext cx="371753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Государственные архивы РФ, хранящие фотодокументы о Великой Отечественной войне 1941-1945 гг. Сайт &quot;Победа. 1941-1945&quot;.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1431" y="3621066"/>
            <a:ext cx="4314786" cy="28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Великая Отечественная война (1941-1945) - фотохроник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2520280" cy="371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48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25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125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http://im0-tub-ru.yandex.net/i?id=1f9cb70cc8be3530de0358a853216306-72-144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31" y="947771"/>
            <a:ext cx="3528392" cy="464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Фото хроники Великой Отечественной Войн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947771"/>
            <a:ext cx="4752528" cy="44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12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25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Гордимся, помним, благодар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96552"/>
            <a:ext cx="4320480" cy="269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 Днем Победы. - Archnest.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03647"/>
            <a:ext cx="4051502" cy="304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Великая Отечественная война &quot; abunda.ru - скучать не придется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1" y="528349"/>
            <a:ext cx="3895604" cy="254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nafnafa: 9 мая 1945-го года в России кончилась водк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92" y="3545799"/>
            <a:ext cx="414860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9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2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USer\Downloads\73466664_64618479_svech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93576"/>
            <a:ext cx="4464496" cy="51125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955894" cy="132343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ПАМЯТИ ПАВШИХ БУДЬТЕ ДОСТОЙНЫ…..</a:t>
            </a:r>
            <a:endParaRPr lang="ru-RU" sz="40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82607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Новая папка (4)\DSC03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260648"/>
            <a:ext cx="8463476" cy="6336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084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USer\Downloads\Letopi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0338"/>
            <a:ext cx="8928992" cy="669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68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1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accel="100000" fill="hold">
                                          <p:stCondLst>
                                            <p:cond delay="31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ов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3960440" cy="284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ownloads\оо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4404008" cy="289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94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ов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032447" cy="320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ов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134" y="3046102"/>
            <a:ext cx="4388887" cy="344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57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овж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45025"/>
            <a:ext cx="4025671" cy="26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ownloads\оде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688" y="1268760"/>
            <a:ext cx="2883200" cy="42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ownloads\ооов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7546"/>
            <a:ext cx="4104456" cy="27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2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ов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816" y="809669"/>
            <a:ext cx="4212602" cy="256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ownloads\ов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99884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http://im2-tub-ru.yandex.net/i?id=855a29ae336b37f40f2ceeb8336bc485-13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091" y="764704"/>
            <a:ext cx="3987887" cy="265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://im0-tub-ru.yandex.net/i?id=f0590acf26bd42a63eccb7a334889a71-38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4309194" cy="26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3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25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25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25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399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родного посёлка Чикой ушли на фронт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246 человек.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вернулись с поля боя 110 человек.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C:\Users\USer\Downloads\world-war-1-soldiers-life-i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6608" y="2199640"/>
            <a:ext cx="6833815" cy="440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62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Изображение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980728"/>
            <a:ext cx="3462774" cy="52387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60129" y="404665"/>
            <a:ext cx="562829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Георгий  </a:t>
            </a:r>
            <a:r>
              <a:rPr lang="ru-RU" sz="240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Дормидонтович</a:t>
            </a:r>
            <a:r>
              <a:rPr lang="ru-RU" sz="2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  Баженов.</a:t>
            </a:r>
          </a:p>
          <a:p>
            <a:pPr algn="ctr"/>
            <a:endParaRPr lang="ru-RU" sz="2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30318" y="1166843"/>
            <a:ext cx="4890154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>
                <a:ln w="11430"/>
                <a:solidFill>
                  <a:srgbClr val="FFFF00"/>
                </a:solidFill>
              </a:rPr>
              <a:t>Хранится в школьном музее военный билет славного бесстрашного земляка, участника боёв трех фронтов – Баженова Георгия </a:t>
            </a:r>
            <a:r>
              <a:rPr lang="ru-RU" dirty="0" err="1">
                <a:ln w="11430"/>
                <a:solidFill>
                  <a:srgbClr val="FFFF00"/>
                </a:solidFill>
              </a:rPr>
              <a:t>Дормидонтовича</a:t>
            </a:r>
            <a:r>
              <a:rPr lang="ru-RU" dirty="0">
                <a:ln w="11430"/>
                <a:solidFill>
                  <a:srgbClr val="FFFF00"/>
                </a:solidFill>
              </a:rPr>
              <a:t>, который был награжден двумя Орденами Красной Звезды за мужество, проявленное в боях. Георгий </a:t>
            </a:r>
            <a:r>
              <a:rPr lang="ru-RU" dirty="0" err="1">
                <a:ln w="11430"/>
                <a:solidFill>
                  <a:srgbClr val="FFFF00"/>
                </a:solidFill>
              </a:rPr>
              <a:t>Дормидонтович</a:t>
            </a:r>
            <a:r>
              <a:rPr lang="ru-RU" dirty="0">
                <a:ln w="11430"/>
                <a:solidFill>
                  <a:srgbClr val="FFFF00"/>
                </a:solidFill>
              </a:rPr>
              <a:t> был в числе тех, кто форсировал реку Днепр, в то время представлявшую сплошную кровавую реку. Этот мужественный человек имел много ранений, до конца жизни напоминавших о грозных дорогах войны. 	Бесстрашный разведчик, он всегда приносил ценные сведения о врагах. Георгий </a:t>
            </a:r>
            <a:r>
              <a:rPr lang="ru-RU" dirty="0" err="1">
                <a:ln w="11430"/>
                <a:solidFill>
                  <a:srgbClr val="FFFF00"/>
                </a:solidFill>
              </a:rPr>
              <a:t>Дормидонтович</a:t>
            </a:r>
            <a:r>
              <a:rPr lang="ru-RU" dirty="0">
                <a:ln w="11430"/>
                <a:solidFill>
                  <a:srgbClr val="FFFF00"/>
                </a:solidFill>
              </a:rPr>
              <a:t> очень интересно рассказывал о своем боевом пути на встречах с учащимися.</a:t>
            </a:r>
          </a:p>
        </p:txBody>
      </p:sp>
    </p:spTree>
    <p:extLst>
      <p:ext uri="{BB962C8B-B14F-4D97-AF65-F5344CB8AC3E}">
        <p14:creationId xmlns:p14="http://schemas.microsoft.com/office/powerpoint/2010/main" val="231006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2014-12-11\00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80356"/>
            <a:ext cx="4011034" cy="51830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404664"/>
            <a:ext cx="468052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Михаил </a:t>
            </a:r>
            <a:r>
              <a:rPr lang="ru-RU" sz="2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Артемьевич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Рыков.</a:t>
            </a: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</a:rPr>
              <a:t>«Я редко вспоминаю и никогда не рассказываю о том страшном времени, когда я был в концлагере Дахау.  Потом в лагерях смерти Бухенвальд и </a:t>
            </a:r>
            <a:r>
              <a:rPr lang="ru-RU" sz="1900" dirty="0" err="1" smtClean="0">
                <a:ln w="11430"/>
                <a:solidFill>
                  <a:srgbClr val="FFFF00"/>
                </a:solidFill>
              </a:rPr>
              <a:t>Освенциум</a:t>
            </a:r>
            <a:r>
              <a:rPr lang="ru-RU" sz="1900" dirty="0" smtClean="0">
                <a:ln w="11430"/>
                <a:solidFill>
                  <a:srgbClr val="FFFF00"/>
                </a:solidFill>
              </a:rPr>
              <a:t>. 188033.  Это не выигрышные номера лотереи. Это мой лагерный номер.  Три раза совершал побеги, но ни разу не удавалось. Меня возвращали обратно. </a:t>
            </a: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</a:rPr>
              <a:t>В Бухенвальде я встречался с Дмитрием </a:t>
            </a:r>
            <a:r>
              <a:rPr lang="ru-RU" sz="1900" dirty="0" err="1" smtClean="0">
                <a:ln w="11430"/>
                <a:solidFill>
                  <a:srgbClr val="FFFF00"/>
                </a:solidFill>
              </a:rPr>
              <a:t>Карбышевым</a:t>
            </a:r>
            <a:r>
              <a:rPr lang="ru-RU" sz="1900" dirty="0" smtClean="0">
                <a:ln w="11430"/>
                <a:solidFill>
                  <a:srgbClr val="FFFF00"/>
                </a:solidFill>
              </a:rPr>
              <a:t>. Он жил в отдельном домике.  Когда нас гнали на работу, он стоял и махал на рукой. Однажды нам сообщили, что из него сделали ледяную глыбу.  Мы подняли бунт.  Из-за этого меня направили в крематорий сжигать в топках трупы людей.  Если кто-то падал от голода, его тут же сжигали.  Чтобы не упасть, мы вырезали у мёртвых почки, печень и съедали их. </a:t>
            </a:r>
          </a:p>
          <a:p>
            <a:pPr algn="ctr"/>
            <a:r>
              <a:rPr lang="ru-RU" sz="1900" dirty="0" smtClean="0">
                <a:ln w="11430"/>
                <a:solidFill>
                  <a:srgbClr val="FFFF00"/>
                </a:solidFill>
              </a:rPr>
              <a:t>Так мёртвые спасали от смерти живых…….»</a:t>
            </a:r>
          </a:p>
        </p:txBody>
      </p:sp>
    </p:spTree>
    <p:extLst>
      <p:ext uri="{BB962C8B-B14F-4D97-AF65-F5344CB8AC3E}">
        <p14:creationId xmlns:p14="http://schemas.microsoft.com/office/powerpoint/2010/main" val="361649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3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3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787</Words>
  <Application>Microsoft Office PowerPoint</Application>
  <PresentationFormat>Экран (4:3)</PresentationFormat>
  <Paragraphs>57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65</cp:revision>
  <dcterms:created xsi:type="dcterms:W3CDTF">2014-12-11T08:25:53Z</dcterms:created>
  <dcterms:modified xsi:type="dcterms:W3CDTF">2020-11-15T03:05:38Z</dcterms:modified>
</cp:coreProperties>
</file>