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63" r:id="rId5"/>
    <p:sldId id="265" r:id="rId6"/>
    <p:sldId id="267" r:id="rId7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602" y="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4ED10-0E0D-4696-BE25-94671291FEE6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5639-9C2F-4B87-8D2F-964BE8766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фон летний детский"/>
          <p:cNvPicPr/>
          <p:nvPr/>
        </p:nvPicPr>
        <p:blipFill>
          <a:blip r:embed="rId2" cstate="print"/>
          <a:srcRect b="69944"/>
          <a:stretch>
            <a:fillRect/>
          </a:stretch>
        </p:blipFill>
        <p:spPr bwMode="auto">
          <a:xfrm>
            <a:off x="0" y="0"/>
            <a:ext cx="6858000" cy="14525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90" y="238092"/>
            <a:ext cx="63579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общеобразовательное учреждение </a:t>
            </a:r>
          </a:p>
          <a:p>
            <a:pPr algn="ctr"/>
            <a:r>
              <a:rPr lang="ru-RU" sz="1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для детей дошкольного и младшего школьного возраста   </a:t>
            </a:r>
          </a:p>
          <a:p>
            <a:pPr algn="ctr"/>
            <a:r>
              <a:rPr lang="ru-RU" sz="1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«Начальная школа – детский сад компенсирующего вида для детей с нарушениями зрения №71»  Нижнекамского муниципального района </a:t>
            </a:r>
          </a:p>
          <a:p>
            <a:pPr algn="ctr"/>
            <a:r>
              <a:rPr lang="ru-RU" sz="1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Республики Татарстан</a:t>
            </a:r>
            <a:endParaRPr lang="ru-RU" sz="1400" dirty="0">
              <a:solidFill>
                <a:srgbClr val="008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90" y="6096008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Авторы игры: Давыдова Н.А,</a:t>
            </a:r>
          </a:p>
          <a:p>
            <a:r>
              <a:rPr lang="ru-RU" sz="16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Дубровина И.С,  </a:t>
            </a:r>
            <a:r>
              <a:rPr lang="ru-RU" sz="1600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КашиповаГ</a:t>
            </a:r>
            <a:r>
              <a:rPr lang="ru-RU" sz="16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.М,</a:t>
            </a:r>
          </a:p>
          <a:p>
            <a:r>
              <a:rPr lang="ru-RU" sz="16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Сергеева Ю.В.</a:t>
            </a:r>
            <a:endParaRPr lang="ru-RU" sz="1600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92" y="931071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г.Нижнекамск, 2017 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46" y="2595546"/>
            <a:ext cx="46434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Авторская игра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CC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«Маленький дизайнер»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00CC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 5-7 лет</a:t>
            </a:r>
            <a:endParaRPr lang="ru-RU" dirty="0">
              <a:solidFill>
                <a:srgbClr val="008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5" name="Рисунок 4" descr="Картинки по запросу фон летний детский"/>
          <p:cNvPicPr/>
          <p:nvPr/>
        </p:nvPicPr>
        <p:blipFill>
          <a:blip r:embed="rId2" cstate="print"/>
          <a:srcRect b="69944"/>
          <a:stretch>
            <a:fillRect/>
          </a:stretch>
        </p:blipFill>
        <p:spPr bwMode="auto">
          <a:xfrm>
            <a:off x="0" y="0"/>
            <a:ext cx="6858000" cy="1452538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8" y="309530"/>
            <a:ext cx="6286544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Авторская игра «Маленький дизайнер»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 5-7 лет</a:t>
            </a:r>
            <a:endParaRPr lang="ru-RU" dirty="0">
              <a:solidFill>
                <a:srgbClr val="008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Природа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сказочна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прекрасна – неисчерпаемый источник эстетических чувств и переживаний. Общение с ней обогащает ребенка, учит наблюдать и замечать красоту, удивляться и радоваться, а сам природный материал является отличным побудителем развития фантазии и воображения. Работа с природным материалом не только пополняет знания и трудовые умения ребенка, но и положительно влияет на формирование основ его личности, правильного отношения к природе и к  окружающему  миру.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	Экопластика – вид детского художественного творчества, в котором художественные образы создаются из разных природных материалов. Понятие 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экопластика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включает в себя  и такую многогранную составляющую как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экологичность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предполагает, с одной стороны, натуральность и естественность (т.е. безвредность для здоровья), с другой стороны, необходимость бережного отношения к природе (культура поведения и отношения к природному окружению).</a:t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Для детского творчества из природного материла характерно стремление к созданию реальной предметной среды - не столько декоративно-оформительской или дидактической, сколько  игровой или сюжетной. Экопластика - или создание оригинальных картин, изделий и композиций из природного материла, - одно из любимейших занятий детства.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фон летний детский"/>
          <p:cNvPicPr/>
          <p:nvPr/>
        </p:nvPicPr>
        <p:blipFill>
          <a:blip r:embed="rId2" cstate="print"/>
          <a:srcRect b="69944"/>
          <a:stretch>
            <a:fillRect/>
          </a:stretch>
        </p:blipFill>
        <p:spPr bwMode="auto">
          <a:xfrm>
            <a:off x="0" y="0"/>
            <a:ext cx="6858000" cy="1452538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8" y="523844"/>
            <a:ext cx="621510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игры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Углубить  экологические знания детей через развитие творческих способностей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бережно относиться к природе и всему окружающему в процессе познавательной и художественно-творческой деятельности.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	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8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игры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Формировать у детей дошкольного возраста чувства ответственности за собственное поведение в природе;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Рассмотреть возможные варианты вторичного использования природного и бросового материала.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Способствовать проявлению фантазии, творческой активности у детей и родителей в процессе создания коллекции моделей из природного и бросового материала.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   Познакомить с профессией модельер–дизайнер;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Учить подбирать материал к данной модели одежды, учитывая цвет и фактуру природного и бросового материала;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Способствовать  развитию мышления, творчества, внимания, наблюдательности и развития новых идей через творчество;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Развивать тактильные ощущения, мелкую моторику пальцев, речевую активность.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фон летний детский"/>
          <p:cNvPicPr/>
          <p:nvPr/>
        </p:nvPicPr>
        <p:blipFill>
          <a:blip r:embed="rId2" cstate="print"/>
          <a:srcRect b="86045"/>
          <a:stretch>
            <a:fillRect/>
          </a:stretch>
        </p:blipFill>
        <p:spPr bwMode="auto">
          <a:xfrm>
            <a:off x="0" y="0"/>
            <a:ext cx="6858000" cy="1881166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42" y="881034"/>
            <a:ext cx="5929354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 игры: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Вариант 1.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“День рождение принцессы”.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Игровая задача:</a:t>
            </a: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Знакомство - исследование природного и бросового материала, развитие тактильной чувствительности пальцев.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Вариант 2.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“Продолжи узор на платье”.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Игровая задача:</a:t>
            </a: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помочь игровому персонажу продолжить узор из природного и бросового материала на платье принцесс, соответственно образцу. Упражнять детей в умении заполнять ограниченное пространство в соответствии с заданием.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Вариант 3.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“Найди такой же материал”.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Игровая задача:</a:t>
            </a:r>
            <a:r>
              <a:rPr lang="ru-RU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продолжить знакомство с семенами разных растений,  составление из них узора на платье. Развитие  тонких движений пальцев.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фон летний детский"/>
          <p:cNvPicPr/>
          <p:nvPr/>
        </p:nvPicPr>
        <p:blipFill>
          <a:blip r:embed="rId2" cstate="print"/>
          <a:srcRect b="86045"/>
          <a:stretch>
            <a:fillRect/>
          </a:stretch>
        </p:blipFill>
        <p:spPr bwMode="auto">
          <a:xfrm>
            <a:off x="0" y="0"/>
            <a:ext cx="6858000" cy="188116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90" y="523844"/>
            <a:ext cx="642942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игры: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будет сформировано чувство ответственности за собственное поведение в природе. Повысится экологическая культура детей и родителей.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Расширится представление о том, как можно использовать природный и  бросовый материал.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Появится коллекция моделей одежды, выполненная из  природного и бросового материала.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Повысится творческая активность и фантазия детей и родителей.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н летний дет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6858000" cy="85249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фон летний детский"/>
          <p:cNvPicPr/>
          <p:nvPr/>
        </p:nvPicPr>
        <p:blipFill>
          <a:blip r:embed="rId2" cstate="print"/>
          <a:srcRect b="86045"/>
          <a:stretch>
            <a:fillRect/>
          </a:stretch>
        </p:blipFill>
        <p:spPr bwMode="auto">
          <a:xfrm>
            <a:off x="0" y="0"/>
            <a:ext cx="6858000" cy="1881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140</Words>
  <Application>Microsoft Office PowerPoint</Application>
  <PresentationFormat>Лист A4 (210x297 мм)</PresentationFormat>
  <Paragraphs>54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Rafael</dc:creator>
  <cp:lastModifiedBy>rus4609@gmail.com</cp:lastModifiedBy>
  <cp:revision>6</cp:revision>
  <dcterms:created xsi:type="dcterms:W3CDTF">2017-02-08T05:39:08Z</dcterms:created>
  <dcterms:modified xsi:type="dcterms:W3CDTF">2020-11-02T06:40:02Z</dcterms:modified>
</cp:coreProperties>
</file>