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60" r:id="rId3"/>
    <p:sldId id="259" r:id="rId4"/>
    <p:sldId id="261" r:id="rId5"/>
    <p:sldId id="263" r:id="rId6"/>
    <p:sldId id="264" r:id="rId7"/>
    <p:sldId id="269" r:id="rId8"/>
    <p:sldId id="27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31840" y="1271062"/>
            <a:ext cx="417646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endParaRPr lang="ru-RU" sz="4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35896" y="530120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289679"/>
            <a:ext cx="792088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0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1000" b="1" dirty="0">
              <a:latin typeface="Calibri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1163340"/>
            <a:ext cx="712879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000" dirty="0" smtClean="0">
                <a:latin typeface="Times New Roman" pitchFamily="18" charset="0"/>
                <a:ea typeface="Calibri" pitchFamily="34" charset="0"/>
                <a:cs typeface="Aharoni" pitchFamily="2" charset="-79"/>
              </a:rPr>
              <a:t>  </a:t>
            </a:r>
            <a:endParaRPr lang="en-US" sz="10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4122" y="4377878"/>
            <a:ext cx="561662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ru-RU" sz="1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endParaRPr lang="ru-RU" sz="1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10800000" flipV="1">
            <a:off x="1043608" y="2404627"/>
            <a:ext cx="7848872" cy="44012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800" b="1" cap="none" spc="0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/>
            <a:endParaRPr lang="ru-RU" sz="2800" b="1" cap="none" spc="0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/>
            <a:endParaRPr lang="ru-RU" sz="2800" b="1" cap="none" spc="0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/>
            <a:endParaRPr lang="ru-RU" sz="2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/>
            <a:r>
              <a:rPr lang="ru-RU" sz="2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Презентация: «Моя семья».</a:t>
            </a:r>
          </a:p>
          <a:p>
            <a:pPr algn="ctr"/>
            <a:endParaRPr lang="ru-RU" sz="2800" b="1" cap="none" spc="0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r"/>
            <a:endParaRPr lang="ru-RU" sz="2800" b="1" cap="none" spc="0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r"/>
            <a:r>
              <a:rPr lang="ru-RU" sz="2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Подготовила :воспитатель МАДОУ«Колосок»№17</a:t>
            </a:r>
          </a:p>
          <a:p>
            <a:pPr algn="r"/>
            <a:r>
              <a:rPr lang="ru-RU" sz="2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Тарасенко В.Н.</a:t>
            </a:r>
            <a:endParaRPr lang="ru-RU" sz="2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10" name="Picture 2" descr="https://avatars.mds.yandex.net/get-zen_doc/1877575/pub_5d005bc62eda9900ac6119f3_5d00cf731dcee700b0e204fd/scale_1200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"/>
            <a:ext cx="8100391" cy="3645024"/>
          </a:xfrm>
          <a:prstGeom prst="rect">
            <a:avLst/>
          </a:prstGeom>
          <a:pattFill prst="pct50">
            <a:fgClr>
              <a:srgbClr val="FFFF00"/>
            </a:fgClr>
            <a:bgClr>
              <a:schemeClr val="bg1"/>
            </a:bgClr>
          </a:pattFill>
          <a:effectLst/>
          <a:extLst/>
        </p:spPr>
      </p:pic>
    </p:spTree>
    <p:extLst>
      <p:ext uri="{BB962C8B-B14F-4D97-AF65-F5344CB8AC3E}">
        <p14:creationId xmlns:p14="http://schemas.microsoft.com/office/powerpoint/2010/main" val="66671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Валентина\Desktop\img10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952" y="0"/>
            <a:ext cx="8214048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6304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900igr.net/up/datas/262208/013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330" y="-1458"/>
            <a:ext cx="8172400" cy="6859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559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ds05.infourok.ru/uploads/ex/0260/000741d7-544c33a2/img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ds05.infourok.ru/uploads/ex/0260/000741d7-544c33a2/img8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https://ds05.infourok.ru/uploads/ex/0260/000741d7-544c33a2/img8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1" name="Picture 7" descr="C:\Users\Валентина\Desktop\img8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9589"/>
            <a:ext cx="8175313" cy="6818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175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692696"/>
            <a:ext cx="66967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3874" y="333537"/>
            <a:ext cx="3577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8194" name="Picture 2" descr="C:\Users\Валентина\Desktop\Новая папка\slide-6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0"/>
            <a:ext cx="8244408" cy="6842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131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Валентина\Desktop\Новая папка\img16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0"/>
            <a:ext cx="856793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4950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Валентина\Desktop\276319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503" y="736784"/>
            <a:ext cx="7992888" cy="5846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14910" y="260648"/>
            <a:ext cx="65294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Вся семья вместе, так и душа на месте.</a:t>
            </a:r>
            <a:endParaRPr lang="ru-RU" sz="2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69673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41333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1628801"/>
            <a:ext cx="7416824" cy="307776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1400" b="1" i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b="1" i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b="1" i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b="1" i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b="1" i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b="1" i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i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46599" y="366624"/>
            <a:ext cx="6713833" cy="550920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Знают взрослые и дети</a:t>
            </a:r>
          </a:p>
          <a:p>
            <a:pPr algn="ctr"/>
            <a:r>
              <a:rPr lang="ru-RU" sz="4400" b="1" dirty="0" smtClean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4400" b="1" dirty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важней всего на свете</a:t>
            </a:r>
          </a:p>
          <a:p>
            <a:pPr algn="ctr"/>
            <a:r>
              <a:rPr lang="ru-RU" sz="4400" b="1" dirty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весёлой детворы?</a:t>
            </a:r>
          </a:p>
          <a:p>
            <a:pPr algn="ctr"/>
            <a:r>
              <a:rPr lang="ru-RU" sz="4400" b="1" dirty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Бабушка и мама,</a:t>
            </a:r>
          </a:p>
          <a:p>
            <a:pPr algn="ctr"/>
            <a:r>
              <a:rPr lang="ru-RU" sz="4400" b="1" dirty="0" smtClean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Дедушка и папа,</a:t>
            </a:r>
          </a:p>
          <a:p>
            <a:pPr algn="ctr"/>
            <a:r>
              <a:rPr lang="ru-RU" sz="4400" b="1" dirty="0" smtClean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Брат, </a:t>
            </a:r>
            <a:r>
              <a:rPr lang="ru-RU" sz="4400" b="1" dirty="0" smtClean="0">
                <a:ln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сестра</a:t>
            </a:r>
            <a:r>
              <a:rPr lang="ru-RU" sz="4400" b="1" dirty="0" smtClean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конечно, я – </a:t>
            </a:r>
          </a:p>
          <a:p>
            <a:pPr algn="ctr"/>
            <a:r>
              <a:rPr lang="ru-RU" sz="4400" b="1" dirty="0" smtClean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мы…..семья!!!</a:t>
            </a:r>
            <a:endParaRPr lang="ru-RU" sz="4400" b="1" dirty="0">
              <a:ln/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6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184</TotalTime>
  <Words>70</Words>
  <Application>Microsoft Office PowerPoint</Application>
  <PresentationFormat>Экран (4:3)</PresentationFormat>
  <Paragraphs>38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Валентина</dc:creator>
  <cp:lastModifiedBy>Валентина</cp:lastModifiedBy>
  <cp:revision>20</cp:revision>
  <dcterms:created xsi:type="dcterms:W3CDTF">2020-04-01T14:02:23Z</dcterms:created>
  <dcterms:modified xsi:type="dcterms:W3CDTF">2020-11-15T16:07:16Z</dcterms:modified>
</cp:coreProperties>
</file>