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B93C8E-5DD2-4F6E-94AA-2E40E2E86EFF}" type="doc">
      <dgm:prSet loTypeId="urn:microsoft.com/office/officeart/2005/8/layout/vList2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943E0E94-E799-4229-A359-E7D18758188D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Невесело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5D807D-562D-4E22-9221-518990F94B60}" type="parTrans" cxnId="{F20A01EB-F043-41B9-8A44-3EC6111E3E5A}">
      <dgm:prSet/>
      <dgm:spPr/>
      <dgm:t>
        <a:bodyPr/>
        <a:lstStyle/>
        <a:p>
          <a:endParaRPr lang="ru-RU"/>
        </a:p>
      </dgm:t>
    </dgm:pt>
    <dgm:pt modelId="{D41160D0-FCDC-473F-B2F2-FE72865C2EFE}" type="sibTrans" cxnId="{F20A01EB-F043-41B9-8A44-3EC6111E3E5A}">
      <dgm:prSet/>
      <dgm:spPr/>
      <dgm:t>
        <a:bodyPr/>
        <a:lstStyle/>
        <a:p>
          <a:endParaRPr lang="ru-RU"/>
        </a:p>
      </dgm:t>
    </dgm:pt>
    <dgm:pt modelId="{FF3280B4-4B35-48EE-ADC4-985DB7F9CA43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Недружелюбно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7150BC-2A48-4BDC-AF09-79AAF2666B01}" type="parTrans" cxnId="{EF01EED6-EC2D-4813-A674-687E3D79141F}">
      <dgm:prSet/>
      <dgm:spPr/>
      <dgm:t>
        <a:bodyPr/>
        <a:lstStyle/>
        <a:p>
          <a:endParaRPr lang="ru-RU"/>
        </a:p>
      </dgm:t>
    </dgm:pt>
    <dgm:pt modelId="{674E7BEC-2C72-4D4C-B233-D59A083B2A8B}" type="sibTrans" cxnId="{EF01EED6-EC2D-4813-A674-687E3D79141F}">
      <dgm:prSet/>
      <dgm:spPr/>
      <dgm:t>
        <a:bodyPr/>
        <a:lstStyle/>
        <a:p>
          <a:endParaRPr lang="ru-RU"/>
        </a:p>
      </dgm:t>
    </dgm:pt>
    <dgm:pt modelId="{7217C408-C1ED-447B-B69A-EA7DC70CF618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 невежливо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E6B0E0-AFED-45C4-B29C-6D63C40398C6}" type="parTrans" cxnId="{1A41ABE6-7661-4E53-B506-5B4448B6A1E8}">
      <dgm:prSet/>
      <dgm:spPr/>
      <dgm:t>
        <a:bodyPr/>
        <a:lstStyle/>
        <a:p>
          <a:endParaRPr lang="ru-RU"/>
        </a:p>
      </dgm:t>
    </dgm:pt>
    <dgm:pt modelId="{462E61CD-DC1C-47C4-909A-74504E1351A9}" type="sibTrans" cxnId="{1A41ABE6-7661-4E53-B506-5B4448B6A1E8}">
      <dgm:prSet/>
      <dgm:spPr/>
      <dgm:t>
        <a:bodyPr/>
        <a:lstStyle/>
        <a:p>
          <a:endParaRPr lang="ru-RU"/>
        </a:p>
      </dgm:t>
    </dgm:pt>
    <dgm:pt modelId="{5F86D2D8-2229-4F71-B810-28E35AA43499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Недалеко, а близко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AF0527-37BE-41B0-862D-2162867014B0}" type="parTrans" cxnId="{3F95B6F2-CD40-4A61-9FE0-2CDD64BCF3F5}">
      <dgm:prSet/>
      <dgm:spPr/>
      <dgm:t>
        <a:bodyPr/>
        <a:lstStyle/>
        <a:p>
          <a:endParaRPr lang="ru-RU"/>
        </a:p>
      </dgm:t>
    </dgm:pt>
    <dgm:pt modelId="{247B78E2-19F0-4C5C-88D1-9E9010FB9ED6}" type="sibTrans" cxnId="{3F95B6F2-CD40-4A61-9FE0-2CDD64BCF3F5}">
      <dgm:prSet/>
      <dgm:spPr/>
      <dgm:t>
        <a:bodyPr/>
        <a:lstStyle/>
        <a:p>
          <a:endParaRPr lang="ru-RU"/>
        </a:p>
      </dgm:t>
    </dgm:pt>
    <dgm:pt modelId="{6129B832-AACC-4E43-9DEE-BB25EDD5CD4F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нехорошо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F62B9B-43F4-4F5A-B747-D5496C3D34DC}" type="parTrans" cxnId="{08D40204-33A5-4B0F-90DC-3EE070A1AFD8}">
      <dgm:prSet/>
      <dgm:spPr/>
      <dgm:t>
        <a:bodyPr/>
        <a:lstStyle/>
        <a:p>
          <a:endParaRPr lang="ru-RU"/>
        </a:p>
      </dgm:t>
    </dgm:pt>
    <dgm:pt modelId="{618C11D5-20D9-4206-88C9-C1F9D863EC06}" type="sibTrans" cxnId="{08D40204-33A5-4B0F-90DC-3EE070A1AFD8}">
      <dgm:prSet/>
      <dgm:spPr/>
      <dgm:t>
        <a:bodyPr/>
        <a:lstStyle/>
        <a:p>
          <a:endParaRPr lang="ru-RU"/>
        </a:p>
      </dgm:t>
    </dgm:pt>
    <dgm:pt modelId="{1F98FC6D-D061-4761-A53E-81340EB8072E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Нелепо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956ED5-2918-4EA2-9361-A8BB576E0C0E}" type="parTrans" cxnId="{6A8D6D67-EF32-4431-9702-CBEF9C8D8603}">
      <dgm:prSet/>
      <dgm:spPr/>
      <dgm:t>
        <a:bodyPr/>
        <a:lstStyle/>
        <a:p>
          <a:endParaRPr lang="ru-RU"/>
        </a:p>
      </dgm:t>
    </dgm:pt>
    <dgm:pt modelId="{C16F5DDE-4881-4659-AEB8-9585BE8239AE}" type="sibTrans" cxnId="{6A8D6D67-EF32-4431-9702-CBEF9C8D8603}">
      <dgm:prSet/>
      <dgm:spPr/>
      <dgm:t>
        <a:bodyPr/>
        <a:lstStyle/>
        <a:p>
          <a:endParaRPr lang="ru-RU"/>
        </a:p>
      </dgm:t>
    </dgm:pt>
    <dgm:pt modelId="{254179C0-7592-475D-9ACD-1F6992EC7F6E}" type="pres">
      <dgm:prSet presAssocID="{B7B93C8E-5DD2-4F6E-94AA-2E40E2E86E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14EC9-BE91-4D46-8256-E2B6263FF98E}" type="pres">
      <dgm:prSet presAssocID="{943E0E94-E799-4229-A359-E7D18758188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CBF4BA-45B6-4CE6-BA65-38B8A9C7C309}" type="pres">
      <dgm:prSet presAssocID="{D41160D0-FCDC-473F-B2F2-FE72865C2EFE}" presName="spacer" presStyleCnt="0"/>
      <dgm:spPr/>
    </dgm:pt>
    <dgm:pt modelId="{28A76B0E-D074-4BAD-8952-755ABE307919}" type="pres">
      <dgm:prSet presAssocID="{FF3280B4-4B35-48EE-ADC4-985DB7F9CA4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25499-0647-4703-976B-338410AA8A4C}" type="pres">
      <dgm:prSet presAssocID="{674E7BEC-2C72-4D4C-B233-D59A083B2A8B}" presName="spacer" presStyleCnt="0"/>
      <dgm:spPr/>
    </dgm:pt>
    <dgm:pt modelId="{A3FF02FD-8538-471F-A68E-E7D22B9CD9A1}" type="pres">
      <dgm:prSet presAssocID="{7217C408-C1ED-447B-B69A-EA7DC70CF61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55B4B-0802-4B21-9C84-0E3E37EECF03}" type="pres">
      <dgm:prSet presAssocID="{462E61CD-DC1C-47C4-909A-74504E1351A9}" presName="spacer" presStyleCnt="0"/>
      <dgm:spPr/>
    </dgm:pt>
    <dgm:pt modelId="{7B1F58DD-391F-4450-B864-F99C063FC691}" type="pres">
      <dgm:prSet presAssocID="{6129B832-AACC-4E43-9DEE-BB25EDD5CD4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B1F1B-4633-4662-9279-396447707685}" type="pres">
      <dgm:prSet presAssocID="{618C11D5-20D9-4206-88C9-C1F9D863EC06}" presName="spacer" presStyleCnt="0"/>
      <dgm:spPr/>
    </dgm:pt>
    <dgm:pt modelId="{B11E665C-F1CD-493E-9B24-620D057C25FB}" type="pres">
      <dgm:prSet presAssocID="{1F98FC6D-D061-4761-A53E-81340EB8072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3C122-D058-4064-8BB9-A3882E6177AE}" type="pres">
      <dgm:prSet presAssocID="{C16F5DDE-4881-4659-AEB8-9585BE8239AE}" presName="spacer" presStyleCnt="0"/>
      <dgm:spPr/>
    </dgm:pt>
    <dgm:pt modelId="{586E04D6-9190-4910-9A1A-4B1302AD13B4}" type="pres">
      <dgm:prSet presAssocID="{5F86D2D8-2229-4F71-B810-28E35AA4349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01EED6-EC2D-4813-A674-687E3D79141F}" srcId="{B7B93C8E-5DD2-4F6E-94AA-2E40E2E86EFF}" destId="{FF3280B4-4B35-48EE-ADC4-985DB7F9CA43}" srcOrd="1" destOrd="0" parTransId="{4F7150BC-2A48-4BDC-AF09-79AAF2666B01}" sibTransId="{674E7BEC-2C72-4D4C-B233-D59A083B2A8B}"/>
    <dgm:cxn modelId="{08D40204-33A5-4B0F-90DC-3EE070A1AFD8}" srcId="{B7B93C8E-5DD2-4F6E-94AA-2E40E2E86EFF}" destId="{6129B832-AACC-4E43-9DEE-BB25EDD5CD4F}" srcOrd="3" destOrd="0" parTransId="{6FF62B9B-43F4-4F5A-B747-D5496C3D34DC}" sibTransId="{618C11D5-20D9-4206-88C9-C1F9D863EC06}"/>
    <dgm:cxn modelId="{6A8D6D67-EF32-4431-9702-CBEF9C8D8603}" srcId="{B7B93C8E-5DD2-4F6E-94AA-2E40E2E86EFF}" destId="{1F98FC6D-D061-4761-A53E-81340EB8072E}" srcOrd="4" destOrd="0" parTransId="{CD956ED5-2918-4EA2-9361-A8BB576E0C0E}" sibTransId="{C16F5DDE-4881-4659-AEB8-9585BE8239AE}"/>
    <dgm:cxn modelId="{1A41ABE6-7661-4E53-B506-5B4448B6A1E8}" srcId="{B7B93C8E-5DD2-4F6E-94AA-2E40E2E86EFF}" destId="{7217C408-C1ED-447B-B69A-EA7DC70CF618}" srcOrd="2" destOrd="0" parTransId="{66E6B0E0-AFED-45C4-B29C-6D63C40398C6}" sibTransId="{462E61CD-DC1C-47C4-909A-74504E1351A9}"/>
    <dgm:cxn modelId="{18E41726-DCBD-4C04-AE8B-84B6DA4A750C}" type="presOf" srcId="{FF3280B4-4B35-48EE-ADC4-985DB7F9CA43}" destId="{28A76B0E-D074-4BAD-8952-755ABE307919}" srcOrd="0" destOrd="0" presId="urn:microsoft.com/office/officeart/2005/8/layout/vList2"/>
    <dgm:cxn modelId="{F20A01EB-F043-41B9-8A44-3EC6111E3E5A}" srcId="{B7B93C8E-5DD2-4F6E-94AA-2E40E2E86EFF}" destId="{943E0E94-E799-4229-A359-E7D18758188D}" srcOrd="0" destOrd="0" parTransId="{8A5D807D-562D-4E22-9221-518990F94B60}" sibTransId="{D41160D0-FCDC-473F-B2F2-FE72865C2EFE}"/>
    <dgm:cxn modelId="{F8460FE0-0E25-44CE-83EB-381149447D8C}" type="presOf" srcId="{6129B832-AACC-4E43-9DEE-BB25EDD5CD4F}" destId="{7B1F58DD-391F-4450-B864-F99C063FC691}" srcOrd="0" destOrd="0" presId="urn:microsoft.com/office/officeart/2005/8/layout/vList2"/>
    <dgm:cxn modelId="{3C48003D-4B75-43BA-9E10-1D4C93CFCBF4}" type="presOf" srcId="{B7B93C8E-5DD2-4F6E-94AA-2E40E2E86EFF}" destId="{254179C0-7592-475D-9ACD-1F6992EC7F6E}" srcOrd="0" destOrd="0" presId="urn:microsoft.com/office/officeart/2005/8/layout/vList2"/>
    <dgm:cxn modelId="{10968EC3-5BDE-4AAA-A4E7-01B757693A86}" type="presOf" srcId="{7217C408-C1ED-447B-B69A-EA7DC70CF618}" destId="{A3FF02FD-8538-471F-A68E-E7D22B9CD9A1}" srcOrd="0" destOrd="0" presId="urn:microsoft.com/office/officeart/2005/8/layout/vList2"/>
    <dgm:cxn modelId="{9CD06BB5-F68D-4EE1-9204-7B79182B7E1F}" type="presOf" srcId="{1F98FC6D-D061-4761-A53E-81340EB8072E}" destId="{B11E665C-F1CD-493E-9B24-620D057C25FB}" srcOrd="0" destOrd="0" presId="urn:microsoft.com/office/officeart/2005/8/layout/vList2"/>
    <dgm:cxn modelId="{5C3B512A-2B3D-4606-ACC5-451ECCF4517E}" type="presOf" srcId="{5F86D2D8-2229-4F71-B810-28E35AA43499}" destId="{586E04D6-9190-4910-9A1A-4B1302AD13B4}" srcOrd="0" destOrd="0" presId="urn:microsoft.com/office/officeart/2005/8/layout/vList2"/>
    <dgm:cxn modelId="{44F94286-D587-4145-88FC-0E8EDD672BCC}" type="presOf" srcId="{943E0E94-E799-4229-A359-E7D18758188D}" destId="{B9514EC9-BE91-4D46-8256-E2B6263FF98E}" srcOrd="0" destOrd="0" presId="urn:microsoft.com/office/officeart/2005/8/layout/vList2"/>
    <dgm:cxn modelId="{3F95B6F2-CD40-4A61-9FE0-2CDD64BCF3F5}" srcId="{B7B93C8E-5DD2-4F6E-94AA-2E40E2E86EFF}" destId="{5F86D2D8-2229-4F71-B810-28E35AA43499}" srcOrd="5" destOrd="0" parTransId="{40AF0527-37BE-41B0-862D-2162867014B0}" sibTransId="{247B78E2-19F0-4C5C-88D1-9E9010FB9ED6}"/>
    <dgm:cxn modelId="{AD585419-6DD8-43B5-9CCC-C0A7A55D29B4}" type="presParOf" srcId="{254179C0-7592-475D-9ACD-1F6992EC7F6E}" destId="{B9514EC9-BE91-4D46-8256-E2B6263FF98E}" srcOrd="0" destOrd="0" presId="urn:microsoft.com/office/officeart/2005/8/layout/vList2"/>
    <dgm:cxn modelId="{17E8F559-757F-457E-B1AE-79C2DA691272}" type="presParOf" srcId="{254179C0-7592-475D-9ACD-1F6992EC7F6E}" destId="{70CBF4BA-45B6-4CE6-BA65-38B8A9C7C309}" srcOrd="1" destOrd="0" presId="urn:microsoft.com/office/officeart/2005/8/layout/vList2"/>
    <dgm:cxn modelId="{28C85B59-43CE-45E9-A5EE-74AD202EC927}" type="presParOf" srcId="{254179C0-7592-475D-9ACD-1F6992EC7F6E}" destId="{28A76B0E-D074-4BAD-8952-755ABE307919}" srcOrd="2" destOrd="0" presId="urn:microsoft.com/office/officeart/2005/8/layout/vList2"/>
    <dgm:cxn modelId="{A4A1F9DD-32CD-487C-84BC-B5D8290994FB}" type="presParOf" srcId="{254179C0-7592-475D-9ACD-1F6992EC7F6E}" destId="{F7325499-0647-4703-976B-338410AA8A4C}" srcOrd="3" destOrd="0" presId="urn:microsoft.com/office/officeart/2005/8/layout/vList2"/>
    <dgm:cxn modelId="{F28ECC2B-0555-4C45-A71D-0E5C35ABDBC1}" type="presParOf" srcId="{254179C0-7592-475D-9ACD-1F6992EC7F6E}" destId="{A3FF02FD-8538-471F-A68E-E7D22B9CD9A1}" srcOrd="4" destOrd="0" presId="urn:microsoft.com/office/officeart/2005/8/layout/vList2"/>
    <dgm:cxn modelId="{F370042D-AA60-4648-8B94-5ECB716BEFB7}" type="presParOf" srcId="{254179C0-7592-475D-9ACD-1F6992EC7F6E}" destId="{CAF55B4B-0802-4B21-9C84-0E3E37EECF03}" srcOrd="5" destOrd="0" presId="urn:microsoft.com/office/officeart/2005/8/layout/vList2"/>
    <dgm:cxn modelId="{4C0F2130-1217-40B1-8122-A897C6DCBC02}" type="presParOf" srcId="{254179C0-7592-475D-9ACD-1F6992EC7F6E}" destId="{7B1F58DD-391F-4450-B864-F99C063FC691}" srcOrd="6" destOrd="0" presId="urn:microsoft.com/office/officeart/2005/8/layout/vList2"/>
    <dgm:cxn modelId="{DE5008BD-D7CA-4D15-BE4E-36CD77F2DB71}" type="presParOf" srcId="{254179C0-7592-475D-9ACD-1F6992EC7F6E}" destId="{E8CB1F1B-4633-4662-9279-396447707685}" srcOrd="7" destOrd="0" presId="urn:microsoft.com/office/officeart/2005/8/layout/vList2"/>
    <dgm:cxn modelId="{674FEC51-5ADF-4C1B-AA4E-6D05D02C218E}" type="presParOf" srcId="{254179C0-7592-475D-9ACD-1F6992EC7F6E}" destId="{B11E665C-F1CD-493E-9B24-620D057C25FB}" srcOrd="8" destOrd="0" presId="urn:microsoft.com/office/officeart/2005/8/layout/vList2"/>
    <dgm:cxn modelId="{D6868573-6557-4891-AD57-206BF1B79592}" type="presParOf" srcId="{254179C0-7592-475D-9ACD-1F6992EC7F6E}" destId="{4DE3C122-D058-4064-8BB9-A3882E6177AE}" srcOrd="9" destOrd="0" presId="urn:microsoft.com/office/officeart/2005/8/layout/vList2"/>
    <dgm:cxn modelId="{0F8CBBC8-C778-43ED-BD65-674F7FF7E6B5}" type="presParOf" srcId="{254179C0-7592-475D-9ACD-1F6992EC7F6E}" destId="{586E04D6-9190-4910-9A1A-4B1302AD13B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B93C8E-5DD2-4F6E-94AA-2E40E2E86EFF}" type="doc">
      <dgm:prSet loTypeId="urn:microsoft.com/office/officeart/2005/8/layout/vList2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943E0E94-E799-4229-A359-E7D18758188D}">
      <dgm:prSet phldrT="[Текст]" custT="1"/>
      <dgm:spPr/>
      <dgm:t>
        <a:bodyPr/>
        <a:lstStyle/>
        <a:p>
          <a:pPr algn="ctr"/>
          <a:r>
            <a: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1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весело</a:t>
          </a:r>
          <a:endParaRPr lang="ru-RU" sz="3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5D807D-562D-4E22-9221-518990F94B60}" type="parTrans" cxnId="{F20A01EB-F043-41B9-8A44-3EC6111E3E5A}">
      <dgm:prSet/>
      <dgm:spPr/>
      <dgm:t>
        <a:bodyPr/>
        <a:lstStyle/>
        <a:p>
          <a:endParaRPr lang="ru-RU"/>
        </a:p>
      </dgm:t>
    </dgm:pt>
    <dgm:pt modelId="{D41160D0-FCDC-473F-B2F2-FE72865C2EFE}" type="sibTrans" cxnId="{F20A01EB-F043-41B9-8A44-3EC6111E3E5A}">
      <dgm:prSet/>
      <dgm:spPr/>
      <dgm:t>
        <a:bodyPr/>
        <a:lstStyle/>
        <a:p>
          <a:endParaRPr lang="ru-RU"/>
        </a:p>
      </dgm:t>
    </dgm:pt>
    <dgm:pt modelId="{FF3280B4-4B35-48EE-ADC4-985DB7F9CA43}">
      <dgm:prSet phldrT="[Текст]" custT="1"/>
      <dgm:spPr/>
      <dgm:t>
        <a:bodyPr/>
        <a:lstStyle/>
        <a:p>
          <a:pPr algn="ctr"/>
          <a:r>
            <a: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1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дружелюбно</a:t>
          </a:r>
          <a:endParaRPr lang="ru-RU" sz="3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7150BC-2A48-4BDC-AF09-79AAF2666B01}" type="parTrans" cxnId="{EF01EED6-EC2D-4813-A674-687E3D79141F}">
      <dgm:prSet/>
      <dgm:spPr/>
      <dgm:t>
        <a:bodyPr/>
        <a:lstStyle/>
        <a:p>
          <a:endParaRPr lang="ru-RU"/>
        </a:p>
      </dgm:t>
    </dgm:pt>
    <dgm:pt modelId="{674E7BEC-2C72-4D4C-B233-D59A083B2A8B}" type="sibTrans" cxnId="{EF01EED6-EC2D-4813-A674-687E3D79141F}">
      <dgm:prSet/>
      <dgm:spPr/>
      <dgm:t>
        <a:bodyPr/>
        <a:lstStyle/>
        <a:p>
          <a:endParaRPr lang="ru-RU"/>
        </a:p>
      </dgm:t>
    </dgm:pt>
    <dgm:pt modelId="{7217C408-C1ED-447B-B69A-EA7DC70CF618}">
      <dgm:prSet phldrT="[Текст]" custT="1"/>
      <dgm:spPr/>
      <dgm:t>
        <a:bodyPr/>
        <a:lstStyle/>
        <a:p>
          <a:pPr algn="ctr"/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 </a:t>
          </a:r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вежливо</a:t>
          </a:r>
          <a:endParaRPr lang="ru-RU" sz="3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E6B0E0-AFED-45C4-B29C-6D63C40398C6}" type="parTrans" cxnId="{1A41ABE6-7661-4E53-B506-5B4448B6A1E8}">
      <dgm:prSet/>
      <dgm:spPr/>
      <dgm:t>
        <a:bodyPr/>
        <a:lstStyle/>
        <a:p>
          <a:endParaRPr lang="ru-RU"/>
        </a:p>
      </dgm:t>
    </dgm:pt>
    <dgm:pt modelId="{462E61CD-DC1C-47C4-909A-74504E1351A9}" type="sibTrans" cxnId="{1A41ABE6-7661-4E53-B506-5B4448B6A1E8}">
      <dgm:prSet/>
      <dgm:spPr/>
      <dgm:t>
        <a:bodyPr/>
        <a:lstStyle/>
        <a:p>
          <a:endParaRPr lang="ru-RU"/>
        </a:p>
      </dgm:t>
    </dgm:pt>
    <dgm:pt modelId="{5F86D2D8-2229-4F71-B810-28E35AA43499}">
      <dgm:prSet phldrT="[Текст]" custT="1"/>
      <dgm:spPr/>
      <dgm:t>
        <a:bodyPr/>
        <a:lstStyle/>
        <a:p>
          <a:pPr algn="ctr"/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</a:t>
          </a:r>
          <a:r>
            <a:rPr lang="ru-RU" sz="3000" dirty="0" smtClean="0"/>
            <a:t>, </a:t>
          </a:r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 близко</a:t>
          </a:r>
          <a:endParaRPr lang="ru-RU" sz="3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AF0527-37BE-41B0-862D-2162867014B0}" type="parTrans" cxnId="{3F95B6F2-CD40-4A61-9FE0-2CDD64BCF3F5}">
      <dgm:prSet/>
      <dgm:spPr/>
      <dgm:t>
        <a:bodyPr/>
        <a:lstStyle/>
        <a:p>
          <a:endParaRPr lang="ru-RU"/>
        </a:p>
      </dgm:t>
    </dgm:pt>
    <dgm:pt modelId="{247B78E2-19F0-4C5C-88D1-9E9010FB9ED6}" type="sibTrans" cxnId="{3F95B6F2-CD40-4A61-9FE0-2CDD64BCF3F5}">
      <dgm:prSet/>
      <dgm:spPr/>
      <dgm:t>
        <a:bodyPr/>
        <a:lstStyle/>
        <a:p>
          <a:endParaRPr lang="ru-RU"/>
        </a:p>
      </dgm:t>
    </dgm:pt>
    <dgm:pt modelId="{6129B832-AACC-4E43-9DEE-BB25EDD5CD4F}">
      <dgm:prSet phldrT="[Текст]" custT="1"/>
      <dgm:spPr/>
      <dgm:t>
        <a:bodyPr/>
        <a:lstStyle/>
        <a:p>
          <a:pPr algn="ctr"/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</a:t>
          </a:r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хорошо</a:t>
          </a:r>
          <a:endParaRPr lang="ru-RU" sz="3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F62B9B-43F4-4F5A-B747-D5496C3D34DC}" type="parTrans" cxnId="{08D40204-33A5-4B0F-90DC-3EE070A1AFD8}">
      <dgm:prSet/>
      <dgm:spPr/>
      <dgm:t>
        <a:bodyPr/>
        <a:lstStyle/>
        <a:p>
          <a:endParaRPr lang="ru-RU"/>
        </a:p>
      </dgm:t>
    </dgm:pt>
    <dgm:pt modelId="{618C11D5-20D9-4206-88C9-C1F9D863EC06}" type="sibTrans" cxnId="{08D40204-33A5-4B0F-90DC-3EE070A1AFD8}">
      <dgm:prSet/>
      <dgm:spPr/>
      <dgm:t>
        <a:bodyPr/>
        <a:lstStyle/>
        <a:p>
          <a:endParaRPr lang="ru-RU"/>
        </a:p>
      </dgm:t>
    </dgm:pt>
    <dgm:pt modelId="{1F98FC6D-D061-4761-A53E-81340EB8072E}">
      <dgm:prSet phldrT="[Текст]" custT="1"/>
      <dgm:spPr/>
      <dgm:t>
        <a:bodyPr/>
        <a:lstStyle/>
        <a:p>
          <a:pPr algn="ctr"/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лепо</a:t>
          </a:r>
          <a:endParaRPr lang="ru-RU" sz="3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956ED5-2918-4EA2-9361-A8BB576E0C0E}" type="parTrans" cxnId="{6A8D6D67-EF32-4431-9702-CBEF9C8D8603}">
      <dgm:prSet/>
      <dgm:spPr/>
      <dgm:t>
        <a:bodyPr/>
        <a:lstStyle/>
        <a:p>
          <a:endParaRPr lang="ru-RU"/>
        </a:p>
      </dgm:t>
    </dgm:pt>
    <dgm:pt modelId="{C16F5DDE-4881-4659-AEB8-9585BE8239AE}" type="sibTrans" cxnId="{6A8D6D67-EF32-4431-9702-CBEF9C8D8603}">
      <dgm:prSet/>
      <dgm:spPr/>
      <dgm:t>
        <a:bodyPr/>
        <a:lstStyle/>
        <a:p>
          <a:endParaRPr lang="ru-RU"/>
        </a:p>
      </dgm:t>
    </dgm:pt>
    <dgm:pt modelId="{254179C0-7592-475D-9ACD-1F6992EC7F6E}" type="pres">
      <dgm:prSet presAssocID="{B7B93C8E-5DD2-4F6E-94AA-2E40E2E86E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14EC9-BE91-4D46-8256-E2B6263FF98E}" type="pres">
      <dgm:prSet presAssocID="{943E0E94-E799-4229-A359-E7D18758188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CBF4BA-45B6-4CE6-BA65-38B8A9C7C309}" type="pres">
      <dgm:prSet presAssocID="{D41160D0-FCDC-473F-B2F2-FE72865C2EFE}" presName="spacer" presStyleCnt="0"/>
      <dgm:spPr/>
    </dgm:pt>
    <dgm:pt modelId="{28A76B0E-D074-4BAD-8952-755ABE307919}" type="pres">
      <dgm:prSet presAssocID="{FF3280B4-4B35-48EE-ADC4-985DB7F9CA4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25499-0647-4703-976B-338410AA8A4C}" type="pres">
      <dgm:prSet presAssocID="{674E7BEC-2C72-4D4C-B233-D59A083B2A8B}" presName="spacer" presStyleCnt="0"/>
      <dgm:spPr/>
    </dgm:pt>
    <dgm:pt modelId="{A3FF02FD-8538-471F-A68E-E7D22B9CD9A1}" type="pres">
      <dgm:prSet presAssocID="{7217C408-C1ED-447B-B69A-EA7DC70CF61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55B4B-0802-4B21-9C84-0E3E37EECF03}" type="pres">
      <dgm:prSet presAssocID="{462E61CD-DC1C-47C4-909A-74504E1351A9}" presName="spacer" presStyleCnt="0"/>
      <dgm:spPr/>
    </dgm:pt>
    <dgm:pt modelId="{7B1F58DD-391F-4450-B864-F99C063FC691}" type="pres">
      <dgm:prSet presAssocID="{6129B832-AACC-4E43-9DEE-BB25EDD5CD4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B1F1B-4633-4662-9279-396447707685}" type="pres">
      <dgm:prSet presAssocID="{618C11D5-20D9-4206-88C9-C1F9D863EC06}" presName="spacer" presStyleCnt="0"/>
      <dgm:spPr/>
    </dgm:pt>
    <dgm:pt modelId="{B11E665C-F1CD-493E-9B24-620D057C25FB}" type="pres">
      <dgm:prSet presAssocID="{1F98FC6D-D061-4761-A53E-81340EB8072E}" presName="parentText" presStyleLbl="node1" presStyleIdx="4" presStyleCnt="6" custLinFactNeighborX="-37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3C122-D058-4064-8BB9-A3882E6177AE}" type="pres">
      <dgm:prSet presAssocID="{C16F5DDE-4881-4659-AEB8-9585BE8239AE}" presName="spacer" presStyleCnt="0"/>
      <dgm:spPr/>
    </dgm:pt>
    <dgm:pt modelId="{586E04D6-9190-4910-9A1A-4B1302AD13B4}" type="pres">
      <dgm:prSet presAssocID="{5F86D2D8-2229-4F71-B810-28E35AA4349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01EED6-EC2D-4813-A674-687E3D79141F}" srcId="{B7B93C8E-5DD2-4F6E-94AA-2E40E2E86EFF}" destId="{FF3280B4-4B35-48EE-ADC4-985DB7F9CA43}" srcOrd="1" destOrd="0" parTransId="{4F7150BC-2A48-4BDC-AF09-79AAF2666B01}" sibTransId="{674E7BEC-2C72-4D4C-B233-D59A083B2A8B}"/>
    <dgm:cxn modelId="{08D40204-33A5-4B0F-90DC-3EE070A1AFD8}" srcId="{B7B93C8E-5DD2-4F6E-94AA-2E40E2E86EFF}" destId="{6129B832-AACC-4E43-9DEE-BB25EDD5CD4F}" srcOrd="3" destOrd="0" parTransId="{6FF62B9B-43F4-4F5A-B747-D5496C3D34DC}" sibTransId="{618C11D5-20D9-4206-88C9-C1F9D863EC06}"/>
    <dgm:cxn modelId="{6A8D6D67-EF32-4431-9702-CBEF9C8D8603}" srcId="{B7B93C8E-5DD2-4F6E-94AA-2E40E2E86EFF}" destId="{1F98FC6D-D061-4761-A53E-81340EB8072E}" srcOrd="4" destOrd="0" parTransId="{CD956ED5-2918-4EA2-9361-A8BB576E0C0E}" sibTransId="{C16F5DDE-4881-4659-AEB8-9585BE8239AE}"/>
    <dgm:cxn modelId="{1A41ABE6-7661-4E53-B506-5B4448B6A1E8}" srcId="{B7B93C8E-5DD2-4F6E-94AA-2E40E2E86EFF}" destId="{7217C408-C1ED-447B-B69A-EA7DC70CF618}" srcOrd="2" destOrd="0" parTransId="{66E6B0E0-AFED-45C4-B29C-6D63C40398C6}" sibTransId="{462E61CD-DC1C-47C4-909A-74504E1351A9}"/>
    <dgm:cxn modelId="{18E41726-DCBD-4C04-AE8B-84B6DA4A750C}" type="presOf" srcId="{FF3280B4-4B35-48EE-ADC4-985DB7F9CA43}" destId="{28A76B0E-D074-4BAD-8952-755ABE307919}" srcOrd="0" destOrd="0" presId="urn:microsoft.com/office/officeart/2005/8/layout/vList2"/>
    <dgm:cxn modelId="{F20A01EB-F043-41B9-8A44-3EC6111E3E5A}" srcId="{B7B93C8E-5DD2-4F6E-94AA-2E40E2E86EFF}" destId="{943E0E94-E799-4229-A359-E7D18758188D}" srcOrd="0" destOrd="0" parTransId="{8A5D807D-562D-4E22-9221-518990F94B60}" sibTransId="{D41160D0-FCDC-473F-B2F2-FE72865C2EFE}"/>
    <dgm:cxn modelId="{F8460FE0-0E25-44CE-83EB-381149447D8C}" type="presOf" srcId="{6129B832-AACC-4E43-9DEE-BB25EDD5CD4F}" destId="{7B1F58DD-391F-4450-B864-F99C063FC691}" srcOrd="0" destOrd="0" presId="urn:microsoft.com/office/officeart/2005/8/layout/vList2"/>
    <dgm:cxn modelId="{3C48003D-4B75-43BA-9E10-1D4C93CFCBF4}" type="presOf" srcId="{B7B93C8E-5DD2-4F6E-94AA-2E40E2E86EFF}" destId="{254179C0-7592-475D-9ACD-1F6992EC7F6E}" srcOrd="0" destOrd="0" presId="urn:microsoft.com/office/officeart/2005/8/layout/vList2"/>
    <dgm:cxn modelId="{10968EC3-5BDE-4AAA-A4E7-01B757693A86}" type="presOf" srcId="{7217C408-C1ED-447B-B69A-EA7DC70CF618}" destId="{A3FF02FD-8538-471F-A68E-E7D22B9CD9A1}" srcOrd="0" destOrd="0" presId="urn:microsoft.com/office/officeart/2005/8/layout/vList2"/>
    <dgm:cxn modelId="{9CD06BB5-F68D-4EE1-9204-7B79182B7E1F}" type="presOf" srcId="{1F98FC6D-D061-4761-A53E-81340EB8072E}" destId="{B11E665C-F1CD-493E-9B24-620D057C25FB}" srcOrd="0" destOrd="0" presId="urn:microsoft.com/office/officeart/2005/8/layout/vList2"/>
    <dgm:cxn modelId="{5C3B512A-2B3D-4606-ACC5-451ECCF4517E}" type="presOf" srcId="{5F86D2D8-2229-4F71-B810-28E35AA43499}" destId="{586E04D6-9190-4910-9A1A-4B1302AD13B4}" srcOrd="0" destOrd="0" presId="urn:microsoft.com/office/officeart/2005/8/layout/vList2"/>
    <dgm:cxn modelId="{44F94286-D587-4145-88FC-0E8EDD672BCC}" type="presOf" srcId="{943E0E94-E799-4229-A359-E7D18758188D}" destId="{B9514EC9-BE91-4D46-8256-E2B6263FF98E}" srcOrd="0" destOrd="0" presId="urn:microsoft.com/office/officeart/2005/8/layout/vList2"/>
    <dgm:cxn modelId="{3F95B6F2-CD40-4A61-9FE0-2CDD64BCF3F5}" srcId="{B7B93C8E-5DD2-4F6E-94AA-2E40E2E86EFF}" destId="{5F86D2D8-2229-4F71-B810-28E35AA43499}" srcOrd="5" destOrd="0" parTransId="{40AF0527-37BE-41B0-862D-2162867014B0}" sibTransId="{247B78E2-19F0-4C5C-88D1-9E9010FB9ED6}"/>
    <dgm:cxn modelId="{AD585419-6DD8-43B5-9CCC-C0A7A55D29B4}" type="presParOf" srcId="{254179C0-7592-475D-9ACD-1F6992EC7F6E}" destId="{B9514EC9-BE91-4D46-8256-E2B6263FF98E}" srcOrd="0" destOrd="0" presId="urn:microsoft.com/office/officeart/2005/8/layout/vList2"/>
    <dgm:cxn modelId="{17E8F559-757F-457E-B1AE-79C2DA691272}" type="presParOf" srcId="{254179C0-7592-475D-9ACD-1F6992EC7F6E}" destId="{70CBF4BA-45B6-4CE6-BA65-38B8A9C7C309}" srcOrd="1" destOrd="0" presId="urn:microsoft.com/office/officeart/2005/8/layout/vList2"/>
    <dgm:cxn modelId="{28C85B59-43CE-45E9-A5EE-74AD202EC927}" type="presParOf" srcId="{254179C0-7592-475D-9ACD-1F6992EC7F6E}" destId="{28A76B0E-D074-4BAD-8952-755ABE307919}" srcOrd="2" destOrd="0" presId="urn:microsoft.com/office/officeart/2005/8/layout/vList2"/>
    <dgm:cxn modelId="{A4A1F9DD-32CD-487C-84BC-B5D8290994FB}" type="presParOf" srcId="{254179C0-7592-475D-9ACD-1F6992EC7F6E}" destId="{F7325499-0647-4703-976B-338410AA8A4C}" srcOrd="3" destOrd="0" presId="urn:microsoft.com/office/officeart/2005/8/layout/vList2"/>
    <dgm:cxn modelId="{F28ECC2B-0555-4C45-A71D-0E5C35ABDBC1}" type="presParOf" srcId="{254179C0-7592-475D-9ACD-1F6992EC7F6E}" destId="{A3FF02FD-8538-471F-A68E-E7D22B9CD9A1}" srcOrd="4" destOrd="0" presId="urn:microsoft.com/office/officeart/2005/8/layout/vList2"/>
    <dgm:cxn modelId="{F370042D-AA60-4648-8B94-5ECB716BEFB7}" type="presParOf" srcId="{254179C0-7592-475D-9ACD-1F6992EC7F6E}" destId="{CAF55B4B-0802-4B21-9C84-0E3E37EECF03}" srcOrd="5" destOrd="0" presId="urn:microsoft.com/office/officeart/2005/8/layout/vList2"/>
    <dgm:cxn modelId="{4C0F2130-1217-40B1-8122-A897C6DCBC02}" type="presParOf" srcId="{254179C0-7592-475D-9ACD-1F6992EC7F6E}" destId="{7B1F58DD-391F-4450-B864-F99C063FC691}" srcOrd="6" destOrd="0" presId="urn:microsoft.com/office/officeart/2005/8/layout/vList2"/>
    <dgm:cxn modelId="{DE5008BD-D7CA-4D15-BE4E-36CD77F2DB71}" type="presParOf" srcId="{254179C0-7592-475D-9ACD-1F6992EC7F6E}" destId="{E8CB1F1B-4633-4662-9279-396447707685}" srcOrd="7" destOrd="0" presId="urn:microsoft.com/office/officeart/2005/8/layout/vList2"/>
    <dgm:cxn modelId="{674FEC51-5ADF-4C1B-AA4E-6D05D02C218E}" type="presParOf" srcId="{254179C0-7592-475D-9ACD-1F6992EC7F6E}" destId="{B11E665C-F1CD-493E-9B24-620D057C25FB}" srcOrd="8" destOrd="0" presId="urn:microsoft.com/office/officeart/2005/8/layout/vList2"/>
    <dgm:cxn modelId="{D6868573-6557-4891-AD57-206BF1B79592}" type="presParOf" srcId="{254179C0-7592-475D-9ACD-1F6992EC7F6E}" destId="{4DE3C122-D058-4064-8BB9-A3882E6177AE}" srcOrd="9" destOrd="0" presId="urn:microsoft.com/office/officeart/2005/8/layout/vList2"/>
    <dgm:cxn modelId="{0F8CBBC8-C778-43ED-BD65-674F7FF7E6B5}" type="presParOf" srcId="{254179C0-7592-475D-9ACD-1F6992EC7F6E}" destId="{586E04D6-9190-4910-9A1A-4B1302AD13B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B93C8E-5DD2-4F6E-94AA-2E40E2E86EFF}" type="doc">
      <dgm:prSet loTypeId="urn:microsoft.com/office/officeart/2005/8/layout/vList2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943E0E94-E799-4229-A359-E7D18758188D}">
      <dgm:prSet phldrT="[Текст]"/>
      <dgm:spPr/>
      <dgm:t>
        <a:bodyPr/>
        <a:lstStyle/>
        <a:p>
          <a:pPr algn="ctr"/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</a:t>
          </a:r>
          <a:r>
            <a:rPr lang="ru-RU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ев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есело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5D807D-562D-4E22-9221-518990F94B60}" type="parTrans" cxnId="{F20A01EB-F043-41B9-8A44-3EC6111E3E5A}">
      <dgm:prSet/>
      <dgm:spPr/>
      <dgm:t>
        <a:bodyPr/>
        <a:lstStyle/>
        <a:p>
          <a:endParaRPr lang="ru-RU"/>
        </a:p>
      </dgm:t>
    </dgm:pt>
    <dgm:pt modelId="{D41160D0-FCDC-473F-B2F2-FE72865C2EFE}" type="sibTrans" cxnId="{F20A01EB-F043-41B9-8A44-3EC6111E3E5A}">
      <dgm:prSet/>
      <dgm:spPr/>
      <dgm:t>
        <a:bodyPr/>
        <a:lstStyle/>
        <a:p>
          <a:endParaRPr lang="ru-RU"/>
        </a:p>
      </dgm:t>
    </dgm:pt>
    <dgm:pt modelId="{FF3280B4-4B35-48EE-ADC4-985DB7F9CA43}">
      <dgm:prSet phldrT="[Текст]"/>
      <dgm:spPr/>
      <dgm:t>
        <a:bodyPr/>
        <a:lstStyle/>
        <a:p>
          <a:pPr algn="ctr"/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Нед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ружелюбно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7150BC-2A48-4BDC-AF09-79AAF2666B01}" type="parTrans" cxnId="{EF01EED6-EC2D-4813-A674-687E3D79141F}">
      <dgm:prSet/>
      <dgm:spPr/>
      <dgm:t>
        <a:bodyPr/>
        <a:lstStyle/>
        <a:p>
          <a:endParaRPr lang="ru-RU"/>
        </a:p>
      </dgm:t>
    </dgm:pt>
    <dgm:pt modelId="{674E7BEC-2C72-4D4C-B233-D59A083B2A8B}" type="sibTrans" cxnId="{EF01EED6-EC2D-4813-A674-687E3D79141F}">
      <dgm:prSet/>
      <dgm:spPr/>
      <dgm:t>
        <a:bodyPr/>
        <a:lstStyle/>
        <a:p>
          <a:endParaRPr lang="ru-RU"/>
        </a:p>
      </dgm:t>
    </dgm:pt>
    <dgm:pt modelId="{7217C408-C1ED-447B-B69A-EA7DC70CF618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 не</a:t>
          </a:r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вежливо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E6B0E0-AFED-45C4-B29C-6D63C40398C6}" type="parTrans" cxnId="{1A41ABE6-7661-4E53-B506-5B4448B6A1E8}">
      <dgm:prSet/>
      <dgm:spPr/>
      <dgm:t>
        <a:bodyPr/>
        <a:lstStyle/>
        <a:p>
          <a:endParaRPr lang="ru-RU"/>
        </a:p>
      </dgm:t>
    </dgm:pt>
    <dgm:pt modelId="{462E61CD-DC1C-47C4-909A-74504E1351A9}" type="sibTrans" cxnId="{1A41ABE6-7661-4E53-B506-5B4448B6A1E8}">
      <dgm:prSet/>
      <dgm:spPr/>
      <dgm:t>
        <a:bodyPr/>
        <a:lstStyle/>
        <a:p>
          <a:endParaRPr lang="ru-RU"/>
        </a:p>
      </dgm:t>
    </dgm:pt>
    <dgm:pt modelId="{5F86D2D8-2229-4F71-B810-28E35AA43499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далеко, а близко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AF0527-37BE-41B0-862D-2162867014B0}" type="parTrans" cxnId="{3F95B6F2-CD40-4A61-9FE0-2CDD64BCF3F5}">
      <dgm:prSet/>
      <dgm:spPr/>
      <dgm:t>
        <a:bodyPr/>
        <a:lstStyle/>
        <a:p>
          <a:endParaRPr lang="ru-RU"/>
        </a:p>
      </dgm:t>
    </dgm:pt>
    <dgm:pt modelId="{247B78E2-19F0-4C5C-88D1-9E9010FB9ED6}" type="sibTrans" cxnId="{3F95B6F2-CD40-4A61-9FE0-2CDD64BCF3F5}">
      <dgm:prSet/>
      <dgm:spPr/>
      <dgm:t>
        <a:bodyPr/>
        <a:lstStyle/>
        <a:p>
          <a:endParaRPr lang="ru-RU"/>
        </a:p>
      </dgm:t>
    </dgm:pt>
    <dgm:pt modelId="{6129B832-AACC-4E43-9DEE-BB25EDD5CD4F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</a:t>
          </a:r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нех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орошо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F62B9B-43F4-4F5A-B747-D5496C3D34DC}" type="parTrans" cxnId="{08D40204-33A5-4B0F-90DC-3EE070A1AFD8}">
      <dgm:prSet/>
      <dgm:spPr/>
      <dgm:t>
        <a:bodyPr/>
        <a:lstStyle/>
        <a:p>
          <a:endParaRPr lang="ru-RU"/>
        </a:p>
      </dgm:t>
    </dgm:pt>
    <dgm:pt modelId="{618C11D5-20D9-4206-88C9-C1F9D863EC06}" type="sibTrans" cxnId="{08D40204-33A5-4B0F-90DC-3EE070A1AFD8}">
      <dgm:prSet/>
      <dgm:spPr/>
      <dgm:t>
        <a:bodyPr/>
        <a:lstStyle/>
        <a:p>
          <a:endParaRPr lang="ru-RU"/>
        </a:p>
      </dgm:t>
    </dgm:pt>
    <dgm:pt modelId="{1F98FC6D-D061-4761-A53E-81340EB8072E}">
      <dgm:prSet phldrT="[Текст]"/>
      <dgm:spPr/>
      <dgm:t>
        <a:bodyPr/>
        <a:lstStyle/>
        <a:p>
          <a:pPr algn="ctr"/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Нел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епо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956ED5-2918-4EA2-9361-A8BB576E0C0E}" type="parTrans" cxnId="{6A8D6D67-EF32-4431-9702-CBEF9C8D8603}">
      <dgm:prSet/>
      <dgm:spPr/>
      <dgm:t>
        <a:bodyPr/>
        <a:lstStyle/>
        <a:p>
          <a:endParaRPr lang="ru-RU"/>
        </a:p>
      </dgm:t>
    </dgm:pt>
    <dgm:pt modelId="{C16F5DDE-4881-4659-AEB8-9585BE8239AE}" type="sibTrans" cxnId="{6A8D6D67-EF32-4431-9702-CBEF9C8D8603}">
      <dgm:prSet/>
      <dgm:spPr/>
      <dgm:t>
        <a:bodyPr/>
        <a:lstStyle/>
        <a:p>
          <a:endParaRPr lang="ru-RU"/>
        </a:p>
      </dgm:t>
    </dgm:pt>
    <dgm:pt modelId="{254179C0-7592-475D-9ACD-1F6992EC7F6E}" type="pres">
      <dgm:prSet presAssocID="{B7B93C8E-5DD2-4F6E-94AA-2E40E2E86E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14EC9-BE91-4D46-8256-E2B6263FF98E}" type="pres">
      <dgm:prSet presAssocID="{943E0E94-E799-4229-A359-E7D18758188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CBF4BA-45B6-4CE6-BA65-38B8A9C7C309}" type="pres">
      <dgm:prSet presAssocID="{D41160D0-FCDC-473F-B2F2-FE72865C2EFE}" presName="spacer" presStyleCnt="0"/>
      <dgm:spPr/>
    </dgm:pt>
    <dgm:pt modelId="{28A76B0E-D074-4BAD-8952-755ABE307919}" type="pres">
      <dgm:prSet presAssocID="{FF3280B4-4B35-48EE-ADC4-985DB7F9CA4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25499-0647-4703-976B-338410AA8A4C}" type="pres">
      <dgm:prSet presAssocID="{674E7BEC-2C72-4D4C-B233-D59A083B2A8B}" presName="spacer" presStyleCnt="0"/>
      <dgm:spPr/>
    </dgm:pt>
    <dgm:pt modelId="{A3FF02FD-8538-471F-A68E-E7D22B9CD9A1}" type="pres">
      <dgm:prSet presAssocID="{7217C408-C1ED-447B-B69A-EA7DC70CF61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55B4B-0802-4B21-9C84-0E3E37EECF03}" type="pres">
      <dgm:prSet presAssocID="{462E61CD-DC1C-47C4-909A-74504E1351A9}" presName="spacer" presStyleCnt="0"/>
      <dgm:spPr/>
    </dgm:pt>
    <dgm:pt modelId="{7B1F58DD-391F-4450-B864-F99C063FC691}" type="pres">
      <dgm:prSet presAssocID="{6129B832-AACC-4E43-9DEE-BB25EDD5CD4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B1F1B-4633-4662-9279-396447707685}" type="pres">
      <dgm:prSet presAssocID="{618C11D5-20D9-4206-88C9-C1F9D863EC06}" presName="spacer" presStyleCnt="0"/>
      <dgm:spPr/>
    </dgm:pt>
    <dgm:pt modelId="{B11E665C-F1CD-493E-9B24-620D057C25FB}" type="pres">
      <dgm:prSet presAssocID="{1F98FC6D-D061-4761-A53E-81340EB8072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3C122-D058-4064-8BB9-A3882E6177AE}" type="pres">
      <dgm:prSet presAssocID="{C16F5DDE-4881-4659-AEB8-9585BE8239AE}" presName="spacer" presStyleCnt="0"/>
      <dgm:spPr/>
    </dgm:pt>
    <dgm:pt modelId="{586E04D6-9190-4910-9A1A-4B1302AD13B4}" type="pres">
      <dgm:prSet presAssocID="{5F86D2D8-2229-4F71-B810-28E35AA4349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01EED6-EC2D-4813-A674-687E3D79141F}" srcId="{B7B93C8E-5DD2-4F6E-94AA-2E40E2E86EFF}" destId="{FF3280B4-4B35-48EE-ADC4-985DB7F9CA43}" srcOrd="1" destOrd="0" parTransId="{4F7150BC-2A48-4BDC-AF09-79AAF2666B01}" sibTransId="{674E7BEC-2C72-4D4C-B233-D59A083B2A8B}"/>
    <dgm:cxn modelId="{08D40204-33A5-4B0F-90DC-3EE070A1AFD8}" srcId="{B7B93C8E-5DD2-4F6E-94AA-2E40E2E86EFF}" destId="{6129B832-AACC-4E43-9DEE-BB25EDD5CD4F}" srcOrd="3" destOrd="0" parTransId="{6FF62B9B-43F4-4F5A-B747-D5496C3D34DC}" sibTransId="{618C11D5-20D9-4206-88C9-C1F9D863EC06}"/>
    <dgm:cxn modelId="{6A8D6D67-EF32-4431-9702-CBEF9C8D8603}" srcId="{B7B93C8E-5DD2-4F6E-94AA-2E40E2E86EFF}" destId="{1F98FC6D-D061-4761-A53E-81340EB8072E}" srcOrd="4" destOrd="0" parTransId="{CD956ED5-2918-4EA2-9361-A8BB576E0C0E}" sibTransId="{C16F5DDE-4881-4659-AEB8-9585BE8239AE}"/>
    <dgm:cxn modelId="{1A41ABE6-7661-4E53-B506-5B4448B6A1E8}" srcId="{B7B93C8E-5DD2-4F6E-94AA-2E40E2E86EFF}" destId="{7217C408-C1ED-447B-B69A-EA7DC70CF618}" srcOrd="2" destOrd="0" parTransId="{66E6B0E0-AFED-45C4-B29C-6D63C40398C6}" sibTransId="{462E61CD-DC1C-47C4-909A-74504E1351A9}"/>
    <dgm:cxn modelId="{18E41726-DCBD-4C04-AE8B-84B6DA4A750C}" type="presOf" srcId="{FF3280B4-4B35-48EE-ADC4-985DB7F9CA43}" destId="{28A76B0E-D074-4BAD-8952-755ABE307919}" srcOrd="0" destOrd="0" presId="urn:microsoft.com/office/officeart/2005/8/layout/vList2"/>
    <dgm:cxn modelId="{F20A01EB-F043-41B9-8A44-3EC6111E3E5A}" srcId="{B7B93C8E-5DD2-4F6E-94AA-2E40E2E86EFF}" destId="{943E0E94-E799-4229-A359-E7D18758188D}" srcOrd="0" destOrd="0" parTransId="{8A5D807D-562D-4E22-9221-518990F94B60}" sibTransId="{D41160D0-FCDC-473F-B2F2-FE72865C2EFE}"/>
    <dgm:cxn modelId="{F8460FE0-0E25-44CE-83EB-381149447D8C}" type="presOf" srcId="{6129B832-AACC-4E43-9DEE-BB25EDD5CD4F}" destId="{7B1F58DD-391F-4450-B864-F99C063FC691}" srcOrd="0" destOrd="0" presId="urn:microsoft.com/office/officeart/2005/8/layout/vList2"/>
    <dgm:cxn modelId="{3C48003D-4B75-43BA-9E10-1D4C93CFCBF4}" type="presOf" srcId="{B7B93C8E-5DD2-4F6E-94AA-2E40E2E86EFF}" destId="{254179C0-7592-475D-9ACD-1F6992EC7F6E}" srcOrd="0" destOrd="0" presId="urn:microsoft.com/office/officeart/2005/8/layout/vList2"/>
    <dgm:cxn modelId="{10968EC3-5BDE-4AAA-A4E7-01B757693A86}" type="presOf" srcId="{7217C408-C1ED-447B-B69A-EA7DC70CF618}" destId="{A3FF02FD-8538-471F-A68E-E7D22B9CD9A1}" srcOrd="0" destOrd="0" presId="urn:microsoft.com/office/officeart/2005/8/layout/vList2"/>
    <dgm:cxn modelId="{9CD06BB5-F68D-4EE1-9204-7B79182B7E1F}" type="presOf" srcId="{1F98FC6D-D061-4761-A53E-81340EB8072E}" destId="{B11E665C-F1CD-493E-9B24-620D057C25FB}" srcOrd="0" destOrd="0" presId="urn:microsoft.com/office/officeart/2005/8/layout/vList2"/>
    <dgm:cxn modelId="{5C3B512A-2B3D-4606-ACC5-451ECCF4517E}" type="presOf" srcId="{5F86D2D8-2229-4F71-B810-28E35AA43499}" destId="{586E04D6-9190-4910-9A1A-4B1302AD13B4}" srcOrd="0" destOrd="0" presId="urn:microsoft.com/office/officeart/2005/8/layout/vList2"/>
    <dgm:cxn modelId="{44F94286-D587-4145-88FC-0E8EDD672BCC}" type="presOf" srcId="{943E0E94-E799-4229-A359-E7D18758188D}" destId="{B9514EC9-BE91-4D46-8256-E2B6263FF98E}" srcOrd="0" destOrd="0" presId="urn:microsoft.com/office/officeart/2005/8/layout/vList2"/>
    <dgm:cxn modelId="{3F95B6F2-CD40-4A61-9FE0-2CDD64BCF3F5}" srcId="{B7B93C8E-5DD2-4F6E-94AA-2E40E2E86EFF}" destId="{5F86D2D8-2229-4F71-B810-28E35AA43499}" srcOrd="5" destOrd="0" parTransId="{40AF0527-37BE-41B0-862D-2162867014B0}" sibTransId="{247B78E2-19F0-4C5C-88D1-9E9010FB9ED6}"/>
    <dgm:cxn modelId="{AD585419-6DD8-43B5-9CCC-C0A7A55D29B4}" type="presParOf" srcId="{254179C0-7592-475D-9ACD-1F6992EC7F6E}" destId="{B9514EC9-BE91-4D46-8256-E2B6263FF98E}" srcOrd="0" destOrd="0" presId="urn:microsoft.com/office/officeart/2005/8/layout/vList2"/>
    <dgm:cxn modelId="{17E8F559-757F-457E-B1AE-79C2DA691272}" type="presParOf" srcId="{254179C0-7592-475D-9ACD-1F6992EC7F6E}" destId="{70CBF4BA-45B6-4CE6-BA65-38B8A9C7C309}" srcOrd="1" destOrd="0" presId="urn:microsoft.com/office/officeart/2005/8/layout/vList2"/>
    <dgm:cxn modelId="{28C85B59-43CE-45E9-A5EE-74AD202EC927}" type="presParOf" srcId="{254179C0-7592-475D-9ACD-1F6992EC7F6E}" destId="{28A76B0E-D074-4BAD-8952-755ABE307919}" srcOrd="2" destOrd="0" presId="urn:microsoft.com/office/officeart/2005/8/layout/vList2"/>
    <dgm:cxn modelId="{A4A1F9DD-32CD-487C-84BC-B5D8290994FB}" type="presParOf" srcId="{254179C0-7592-475D-9ACD-1F6992EC7F6E}" destId="{F7325499-0647-4703-976B-338410AA8A4C}" srcOrd="3" destOrd="0" presId="urn:microsoft.com/office/officeart/2005/8/layout/vList2"/>
    <dgm:cxn modelId="{F28ECC2B-0555-4C45-A71D-0E5C35ABDBC1}" type="presParOf" srcId="{254179C0-7592-475D-9ACD-1F6992EC7F6E}" destId="{A3FF02FD-8538-471F-A68E-E7D22B9CD9A1}" srcOrd="4" destOrd="0" presId="urn:microsoft.com/office/officeart/2005/8/layout/vList2"/>
    <dgm:cxn modelId="{F370042D-AA60-4648-8B94-5ECB716BEFB7}" type="presParOf" srcId="{254179C0-7592-475D-9ACD-1F6992EC7F6E}" destId="{CAF55B4B-0802-4B21-9C84-0E3E37EECF03}" srcOrd="5" destOrd="0" presId="urn:microsoft.com/office/officeart/2005/8/layout/vList2"/>
    <dgm:cxn modelId="{4C0F2130-1217-40B1-8122-A897C6DCBC02}" type="presParOf" srcId="{254179C0-7592-475D-9ACD-1F6992EC7F6E}" destId="{7B1F58DD-391F-4450-B864-F99C063FC691}" srcOrd="6" destOrd="0" presId="urn:microsoft.com/office/officeart/2005/8/layout/vList2"/>
    <dgm:cxn modelId="{DE5008BD-D7CA-4D15-BE4E-36CD77F2DB71}" type="presParOf" srcId="{254179C0-7592-475D-9ACD-1F6992EC7F6E}" destId="{E8CB1F1B-4633-4662-9279-396447707685}" srcOrd="7" destOrd="0" presId="urn:microsoft.com/office/officeart/2005/8/layout/vList2"/>
    <dgm:cxn modelId="{674FEC51-5ADF-4C1B-AA4E-6D05D02C218E}" type="presParOf" srcId="{254179C0-7592-475D-9ACD-1F6992EC7F6E}" destId="{B11E665C-F1CD-493E-9B24-620D057C25FB}" srcOrd="8" destOrd="0" presId="urn:microsoft.com/office/officeart/2005/8/layout/vList2"/>
    <dgm:cxn modelId="{D6868573-6557-4891-AD57-206BF1B79592}" type="presParOf" srcId="{254179C0-7592-475D-9ACD-1F6992EC7F6E}" destId="{4DE3C122-D058-4064-8BB9-A3882E6177AE}" srcOrd="9" destOrd="0" presId="urn:microsoft.com/office/officeart/2005/8/layout/vList2"/>
    <dgm:cxn modelId="{0F8CBBC8-C778-43ED-BD65-674F7FF7E6B5}" type="presParOf" srcId="{254179C0-7592-475D-9ACD-1F6992EC7F6E}" destId="{586E04D6-9190-4910-9A1A-4B1302AD13B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B93C8E-5DD2-4F6E-94AA-2E40E2E86EFF}" type="doc">
      <dgm:prSet loTypeId="urn:microsoft.com/office/officeart/2005/8/layout/vList2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943E0E94-E799-4229-A359-E7D18758188D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вовсе (не)красиво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5D807D-562D-4E22-9221-518990F94B60}" type="parTrans" cxnId="{F20A01EB-F043-41B9-8A44-3EC6111E3E5A}">
      <dgm:prSet/>
      <dgm:spPr/>
      <dgm:t>
        <a:bodyPr/>
        <a:lstStyle/>
        <a:p>
          <a:endParaRPr lang="ru-RU"/>
        </a:p>
      </dgm:t>
    </dgm:pt>
    <dgm:pt modelId="{D41160D0-FCDC-473F-B2F2-FE72865C2EFE}" type="sibTrans" cxnId="{F20A01EB-F043-41B9-8A44-3EC6111E3E5A}">
      <dgm:prSet/>
      <dgm:spPr/>
      <dgm:t>
        <a:bodyPr/>
        <a:lstStyle/>
        <a:p>
          <a:endParaRPr lang="ru-RU"/>
        </a:p>
      </dgm:t>
    </dgm:pt>
    <dgm:pt modelId="{FF3280B4-4B35-48EE-ADC4-985DB7F9CA43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(не)долго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7150BC-2A48-4BDC-AF09-79AAF2666B01}" type="parTrans" cxnId="{EF01EED6-EC2D-4813-A674-687E3D79141F}">
      <dgm:prSet/>
      <dgm:spPr/>
      <dgm:t>
        <a:bodyPr/>
        <a:lstStyle/>
        <a:p>
          <a:endParaRPr lang="ru-RU"/>
        </a:p>
      </dgm:t>
    </dgm:pt>
    <dgm:pt modelId="{674E7BEC-2C72-4D4C-B233-D59A083B2A8B}" type="sibTrans" cxnId="{EF01EED6-EC2D-4813-A674-687E3D79141F}">
      <dgm:prSet/>
      <dgm:spPr/>
      <dgm:t>
        <a:bodyPr/>
        <a:lstStyle/>
        <a:p>
          <a:endParaRPr lang="ru-RU"/>
        </a:p>
      </dgm:t>
    </dgm:pt>
    <dgm:pt modelId="{7217C408-C1ED-447B-B69A-EA7DC70CF618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(не)высоко, а низко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E6B0E0-AFED-45C4-B29C-6D63C40398C6}" type="parTrans" cxnId="{1A41ABE6-7661-4E53-B506-5B4448B6A1E8}">
      <dgm:prSet/>
      <dgm:spPr/>
      <dgm:t>
        <a:bodyPr/>
        <a:lstStyle/>
        <a:p>
          <a:endParaRPr lang="ru-RU"/>
        </a:p>
      </dgm:t>
    </dgm:pt>
    <dgm:pt modelId="{462E61CD-DC1C-47C4-909A-74504E1351A9}" type="sibTrans" cxnId="{1A41ABE6-7661-4E53-B506-5B4448B6A1E8}">
      <dgm:prSet/>
      <dgm:spPr/>
      <dgm:t>
        <a:bodyPr/>
        <a:lstStyle/>
        <a:p>
          <a:endParaRPr lang="ru-RU"/>
        </a:p>
      </dgm:t>
    </dgm:pt>
    <dgm:pt modelId="{5F86D2D8-2229-4F71-B810-28E35AA43499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(не)большой, а рыбный пирог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AF0527-37BE-41B0-862D-2162867014B0}" type="parTrans" cxnId="{3F95B6F2-CD40-4A61-9FE0-2CDD64BCF3F5}">
      <dgm:prSet/>
      <dgm:spPr/>
      <dgm:t>
        <a:bodyPr/>
        <a:lstStyle/>
        <a:p>
          <a:endParaRPr lang="ru-RU"/>
        </a:p>
      </dgm:t>
    </dgm:pt>
    <dgm:pt modelId="{247B78E2-19F0-4C5C-88D1-9E9010FB9ED6}" type="sibTrans" cxnId="{3F95B6F2-CD40-4A61-9FE0-2CDD64BCF3F5}">
      <dgm:prSet/>
      <dgm:spPr/>
      <dgm:t>
        <a:bodyPr/>
        <a:lstStyle/>
        <a:p>
          <a:endParaRPr lang="ru-RU"/>
        </a:p>
      </dgm:t>
    </dgm:pt>
    <dgm:pt modelId="{6129B832-AACC-4E43-9DEE-BB25EDD5CD4F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взлюбить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F62B9B-43F4-4F5A-B747-D5496C3D34DC}" type="parTrans" cxnId="{08D40204-33A5-4B0F-90DC-3EE070A1AFD8}">
      <dgm:prSet/>
      <dgm:spPr/>
      <dgm:t>
        <a:bodyPr/>
        <a:lstStyle/>
        <a:p>
          <a:endParaRPr lang="ru-RU"/>
        </a:p>
      </dgm:t>
    </dgm:pt>
    <dgm:pt modelId="{618C11D5-20D9-4206-88C9-C1F9D863EC06}" type="sibTrans" cxnId="{08D40204-33A5-4B0F-90DC-3EE070A1AFD8}">
      <dgm:prSet/>
      <dgm:spPr/>
      <dgm:t>
        <a:bodyPr/>
        <a:lstStyle/>
        <a:p>
          <a:endParaRPr lang="ru-RU"/>
        </a:p>
      </dgm:t>
    </dgm:pt>
    <dgm:pt modelId="{1F98FC6D-D061-4761-A53E-81340EB8072E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(не)аккуратно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956ED5-2918-4EA2-9361-A8BB576E0C0E}" type="parTrans" cxnId="{6A8D6D67-EF32-4431-9702-CBEF9C8D8603}">
      <dgm:prSet/>
      <dgm:spPr/>
      <dgm:t>
        <a:bodyPr/>
        <a:lstStyle/>
        <a:p>
          <a:endParaRPr lang="ru-RU"/>
        </a:p>
      </dgm:t>
    </dgm:pt>
    <dgm:pt modelId="{C16F5DDE-4881-4659-AEB8-9585BE8239AE}" type="sibTrans" cxnId="{6A8D6D67-EF32-4431-9702-CBEF9C8D8603}">
      <dgm:prSet/>
      <dgm:spPr/>
      <dgm:t>
        <a:bodyPr/>
        <a:lstStyle/>
        <a:p>
          <a:endParaRPr lang="ru-RU"/>
        </a:p>
      </dgm:t>
    </dgm:pt>
    <dgm:pt modelId="{797F55EF-D858-4301-B64F-5AD586559F82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(не)написанное вовремя письмо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8335F4-89F9-4A8C-B494-F9BAF971E3B3}" type="parTrans" cxnId="{1A3F9299-1B12-4C30-A4A9-84FCAF74FE07}">
      <dgm:prSet/>
      <dgm:spPr/>
      <dgm:t>
        <a:bodyPr/>
        <a:lstStyle/>
        <a:p>
          <a:endParaRPr lang="ru-RU"/>
        </a:p>
      </dgm:t>
    </dgm:pt>
    <dgm:pt modelId="{1E6395CA-A438-4445-A3BF-3F811DCB09D9}" type="sibTrans" cxnId="{1A3F9299-1B12-4C30-A4A9-84FCAF74FE07}">
      <dgm:prSet/>
      <dgm:spPr/>
      <dgm:t>
        <a:bodyPr/>
        <a:lstStyle/>
        <a:p>
          <a:endParaRPr lang="ru-RU"/>
        </a:p>
      </dgm:t>
    </dgm:pt>
    <dgm:pt modelId="{3CE20F38-E7D8-491A-962F-2C9C8766EE9D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(не)погода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24B5E1-DB7C-4F48-9883-567C636110CB}" type="parTrans" cxnId="{963995CA-DD25-4995-9EFC-2A3E7ADE9D39}">
      <dgm:prSet/>
      <dgm:spPr/>
      <dgm:t>
        <a:bodyPr/>
        <a:lstStyle/>
        <a:p>
          <a:endParaRPr lang="ru-RU"/>
        </a:p>
      </dgm:t>
    </dgm:pt>
    <dgm:pt modelId="{5A1100DC-8E6B-4259-BADE-8569525DBA61}" type="sibTrans" cxnId="{963995CA-DD25-4995-9EFC-2A3E7ADE9D39}">
      <dgm:prSet/>
      <dgm:spPr/>
      <dgm:t>
        <a:bodyPr/>
        <a:lstStyle/>
        <a:p>
          <a:endParaRPr lang="ru-RU"/>
        </a:p>
      </dgm:t>
    </dgm:pt>
    <dgm:pt modelId="{677F56E1-711F-4566-B56F-5F4B17A4B8BE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(не)сложная задача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7B68-650E-469F-8BB5-328A7C2AE5FB}" type="parTrans" cxnId="{DAECC255-44E5-40D5-981A-4B6D6F980D34}">
      <dgm:prSet/>
      <dgm:spPr/>
      <dgm:t>
        <a:bodyPr/>
        <a:lstStyle/>
        <a:p>
          <a:endParaRPr lang="ru-RU"/>
        </a:p>
      </dgm:t>
    </dgm:pt>
    <dgm:pt modelId="{CFDED1E2-CA1A-43D5-948A-88579618FA5C}" type="sibTrans" cxnId="{DAECC255-44E5-40D5-981A-4B6D6F980D34}">
      <dgm:prSet/>
      <dgm:spPr/>
      <dgm:t>
        <a:bodyPr/>
        <a:lstStyle/>
        <a:p>
          <a:endParaRPr lang="ru-RU"/>
        </a:p>
      </dgm:t>
    </dgm:pt>
    <dgm:pt modelId="{254179C0-7592-475D-9ACD-1F6992EC7F6E}" type="pres">
      <dgm:prSet presAssocID="{B7B93C8E-5DD2-4F6E-94AA-2E40E2E86E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14EC9-BE91-4D46-8256-E2B6263FF98E}" type="pres">
      <dgm:prSet presAssocID="{943E0E94-E799-4229-A359-E7D18758188D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CBF4BA-45B6-4CE6-BA65-38B8A9C7C309}" type="pres">
      <dgm:prSet presAssocID="{D41160D0-FCDC-473F-B2F2-FE72865C2EFE}" presName="spacer" presStyleCnt="0"/>
      <dgm:spPr/>
    </dgm:pt>
    <dgm:pt modelId="{28A76B0E-D074-4BAD-8952-755ABE307919}" type="pres">
      <dgm:prSet presAssocID="{FF3280B4-4B35-48EE-ADC4-985DB7F9CA43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25499-0647-4703-976B-338410AA8A4C}" type="pres">
      <dgm:prSet presAssocID="{674E7BEC-2C72-4D4C-B233-D59A083B2A8B}" presName="spacer" presStyleCnt="0"/>
      <dgm:spPr/>
    </dgm:pt>
    <dgm:pt modelId="{A3FF02FD-8538-471F-A68E-E7D22B9CD9A1}" type="pres">
      <dgm:prSet presAssocID="{7217C408-C1ED-447B-B69A-EA7DC70CF618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55B4B-0802-4B21-9C84-0E3E37EECF03}" type="pres">
      <dgm:prSet presAssocID="{462E61CD-DC1C-47C4-909A-74504E1351A9}" presName="spacer" presStyleCnt="0"/>
      <dgm:spPr/>
    </dgm:pt>
    <dgm:pt modelId="{7B1F58DD-391F-4450-B864-F99C063FC691}" type="pres">
      <dgm:prSet presAssocID="{6129B832-AACC-4E43-9DEE-BB25EDD5CD4F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B1F1B-4633-4662-9279-396447707685}" type="pres">
      <dgm:prSet presAssocID="{618C11D5-20D9-4206-88C9-C1F9D863EC06}" presName="spacer" presStyleCnt="0"/>
      <dgm:spPr/>
    </dgm:pt>
    <dgm:pt modelId="{B11E665C-F1CD-493E-9B24-620D057C25FB}" type="pres">
      <dgm:prSet presAssocID="{1F98FC6D-D061-4761-A53E-81340EB8072E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3C122-D058-4064-8BB9-A3882E6177AE}" type="pres">
      <dgm:prSet presAssocID="{C16F5DDE-4881-4659-AEB8-9585BE8239AE}" presName="spacer" presStyleCnt="0"/>
      <dgm:spPr/>
    </dgm:pt>
    <dgm:pt modelId="{586E04D6-9190-4910-9A1A-4B1302AD13B4}" type="pres">
      <dgm:prSet presAssocID="{5F86D2D8-2229-4F71-B810-28E35AA43499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499364-7A9C-4850-BF05-8B0C8BF1852B}" type="pres">
      <dgm:prSet presAssocID="{247B78E2-19F0-4C5C-88D1-9E9010FB9ED6}" presName="spacer" presStyleCnt="0"/>
      <dgm:spPr/>
    </dgm:pt>
    <dgm:pt modelId="{159E346A-719C-4EA2-9BAD-B1F9975778DF}" type="pres">
      <dgm:prSet presAssocID="{3CE20F38-E7D8-491A-962F-2C9C8766EE9D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D3B4AC-3A0C-4B3E-A9F4-C58AD0A0F316}" type="pres">
      <dgm:prSet presAssocID="{5A1100DC-8E6B-4259-BADE-8569525DBA61}" presName="spacer" presStyleCnt="0"/>
      <dgm:spPr/>
    </dgm:pt>
    <dgm:pt modelId="{B34BF2EA-D200-4371-A7B5-B7AC2A3FD2BB}" type="pres">
      <dgm:prSet presAssocID="{677F56E1-711F-4566-B56F-5F4B17A4B8BE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37113-2C58-469C-82A7-3876011D75A1}" type="pres">
      <dgm:prSet presAssocID="{CFDED1E2-CA1A-43D5-948A-88579618FA5C}" presName="spacer" presStyleCnt="0"/>
      <dgm:spPr/>
    </dgm:pt>
    <dgm:pt modelId="{68AB5142-2724-4143-B47C-CB0F45D6A80F}" type="pres">
      <dgm:prSet presAssocID="{797F55EF-D858-4301-B64F-5AD586559F82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3995CA-DD25-4995-9EFC-2A3E7ADE9D39}" srcId="{B7B93C8E-5DD2-4F6E-94AA-2E40E2E86EFF}" destId="{3CE20F38-E7D8-491A-962F-2C9C8766EE9D}" srcOrd="6" destOrd="0" parTransId="{BC24B5E1-DB7C-4F48-9883-567C636110CB}" sibTransId="{5A1100DC-8E6B-4259-BADE-8569525DBA61}"/>
    <dgm:cxn modelId="{08D40204-33A5-4B0F-90DC-3EE070A1AFD8}" srcId="{B7B93C8E-5DD2-4F6E-94AA-2E40E2E86EFF}" destId="{6129B832-AACC-4E43-9DEE-BB25EDD5CD4F}" srcOrd="3" destOrd="0" parTransId="{6FF62B9B-43F4-4F5A-B747-D5496C3D34DC}" sibTransId="{618C11D5-20D9-4206-88C9-C1F9D863EC06}"/>
    <dgm:cxn modelId="{3F95B6F2-CD40-4A61-9FE0-2CDD64BCF3F5}" srcId="{B7B93C8E-5DD2-4F6E-94AA-2E40E2E86EFF}" destId="{5F86D2D8-2229-4F71-B810-28E35AA43499}" srcOrd="5" destOrd="0" parTransId="{40AF0527-37BE-41B0-862D-2162867014B0}" sibTransId="{247B78E2-19F0-4C5C-88D1-9E9010FB9ED6}"/>
    <dgm:cxn modelId="{F20A01EB-F043-41B9-8A44-3EC6111E3E5A}" srcId="{B7B93C8E-5DD2-4F6E-94AA-2E40E2E86EFF}" destId="{943E0E94-E799-4229-A359-E7D18758188D}" srcOrd="0" destOrd="0" parTransId="{8A5D807D-562D-4E22-9221-518990F94B60}" sibTransId="{D41160D0-FCDC-473F-B2F2-FE72865C2EFE}"/>
    <dgm:cxn modelId="{DAECC255-44E5-40D5-981A-4B6D6F980D34}" srcId="{B7B93C8E-5DD2-4F6E-94AA-2E40E2E86EFF}" destId="{677F56E1-711F-4566-B56F-5F4B17A4B8BE}" srcOrd="7" destOrd="0" parTransId="{94097B68-650E-469F-8BB5-328A7C2AE5FB}" sibTransId="{CFDED1E2-CA1A-43D5-948A-88579618FA5C}"/>
    <dgm:cxn modelId="{450F6DA6-C247-4657-85C7-A95977177313}" type="presOf" srcId="{797F55EF-D858-4301-B64F-5AD586559F82}" destId="{68AB5142-2724-4143-B47C-CB0F45D6A80F}" srcOrd="0" destOrd="0" presId="urn:microsoft.com/office/officeart/2005/8/layout/vList2"/>
    <dgm:cxn modelId="{7401911C-5AFD-4A80-8333-42B46D4DF9EB}" type="presOf" srcId="{677F56E1-711F-4566-B56F-5F4B17A4B8BE}" destId="{B34BF2EA-D200-4371-A7B5-B7AC2A3FD2BB}" srcOrd="0" destOrd="0" presId="urn:microsoft.com/office/officeart/2005/8/layout/vList2"/>
    <dgm:cxn modelId="{EF01EED6-EC2D-4813-A674-687E3D79141F}" srcId="{B7B93C8E-5DD2-4F6E-94AA-2E40E2E86EFF}" destId="{FF3280B4-4B35-48EE-ADC4-985DB7F9CA43}" srcOrd="1" destOrd="0" parTransId="{4F7150BC-2A48-4BDC-AF09-79AAF2666B01}" sibTransId="{674E7BEC-2C72-4D4C-B233-D59A083B2A8B}"/>
    <dgm:cxn modelId="{18E41726-DCBD-4C04-AE8B-84B6DA4A750C}" type="presOf" srcId="{FF3280B4-4B35-48EE-ADC4-985DB7F9CA43}" destId="{28A76B0E-D074-4BAD-8952-755ABE307919}" srcOrd="0" destOrd="0" presId="urn:microsoft.com/office/officeart/2005/8/layout/vList2"/>
    <dgm:cxn modelId="{44F94286-D587-4145-88FC-0E8EDD672BCC}" type="presOf" srcId="{943E0E94-E799-4229-A359-E7D18758188D}" destId="{B9514EC9-BE91-4D46-8256-E2B6263FF98E}" srcOrd="0" destOrd="0" presId="urn:microsoft.com/office/officeart/2005/8/layout/vList2"/>
    <dgm:cxn modelId="{9CD06BB5-F68D-4EE1-9204-7B79182B7E1F}" type="presOf" srcId="{1F98FC6D-D061-4761-A53E-81340EB8072E}" destId="{B11E665C-F1CD-493E-9B24-620D057C25FB}" srcOrd="0" destOrd="0" presId="urn:microsoft.com/office/officeart/2005/8/layout/vList2"/>
    <dgm:cxn modelId="{5C3B512A-2B3D-4606-ACC5-451ECCF4517E}" type="presOf" srcId="{5F86D2D8-2229-4F71-B810-28E35AA43499}" destId="{586E04D6-9190-4910-9A1A-4B1302AD13B4}" srcOrd="0" destOrd="0" presId="urn:microsoft.com/office/officeart/2005/8/layout/vList2"/>
    <dgm:cxn modelId="{1A41ABE6-7661-4E53-B506-5B4448B6A1E8}" srcId="{B7B93C8E-5DD2-4F6E-94AA-2E40E2E86EFF}" destId="{7217C408-C1ED-447B-B69A-EA7DC70CF618}" srcOrd="2" destOrd="0" parTransId="{66E6B0E0-AFED-45C4-B29C-6D63C40398C6}" sibTransId="{462E61CD-DC1C-47C4-909A-74504E1351A9}"/>
    <dgm:cxn modelId="{5DC6B14A-3358-4DCF-B3A6-371587175ABD}" type="presOf" srcId="{3CE20F38-E7D8-491A-962F-2C9C8766EE9D}" destId="{159E346A-719C-4EA2-9BAD-B1F9975778DF}" srcOrd="0" destOrd="0" presId="urn:microsoft.com/office/officeart/2005/8/layout/vList2"/>
    <dgm:cxn modelId="{6A8D6D67-EF32-4431-9702-CBEF9C8D8603}" srcId="{B7B93C8E-5DD2-4F6E-94AA-2E40E2E86EFF}" destId="{1F98FC6D-D061-4761-A53E-81340EB8072E}" srcOrd="4" destOrd="0" parTransId="{CD956ED5-2918-4EA2-9361-A8BB576E0C0E}" sibTransId="{C16F5DDE-4881-4659-AEB8-9585BE8239AE}"/>
    <dgm:cxn modelId="{1A3F9299-1B12-4C30-A4A9-84FCAF74FE07}" srcId="{B7B93C8E-5DD2-4F6E-94AA-2E40E2E86EFF}" destId="{797F55EF-D858-4301-B64F-5AD586559F82}" srcOrd="8" destOrd="0" parTransId="{2D8335F4-89F9-4A8C-B494-F9BAF971E3B3}" sibTransId="{1E6395CA-A438-4445-A3BF-3F811DCB09D9}"/>
    <dgm:cxn modelId="{F8460FE0-0E25-44CE-83EB-381149447D8C}" type="presOf" srcId="{6129B832-AACC-4E43-9DEE-BB25EDD5CD4F}" destId="{7B1F58DD-391F-4450-B864-F99C063FC691}" srcOrd="0" destOrd="0" presId="urn:microsoft.com/office/officeart/2005/8/layout/vList2"/>
    <dgm:cxn modelId="{10968EC3-5BDE-4AAA-A4E7-01B757693A86}" type="presOf" srcId="{7217C408-C1ED-447B-B69A-EA7DC70CF618}" destId="{A3FF02FD-8538-471F-A68E-E7D22B9CD9A1}" srcOrd="0" destOrd="0" presId="urn:microsoft.com/office/officeart/2005/8/layout/vList2"/>
    <dgm:cxn modelId="{3C48003D-4B75-43BA-9E10-1D4C93CFCBF4}" type="presOf" srcId="{B7B93C8E-5DD2-4F6E-94AA-2E40E2E86EFF}" destId="{254179C0-7592-475D-9ACD-1F6992EC7F6E}" srcOrd="0" destOrd="0" presId="urn:microsoft.com/office/officeart/2005/8/layout/vList2"/>
    <dgm:cxn modelId="{AD585419-6DD8-43B5-9CCC-C0A7A55D29B4}" type="presParOf" srcId="{254179C0-7592-475D-9ACD-1F6992EC7F6E}" destId="{B9514EC9-BE91-4D46-8256-E2B6263FF98E}" srcOrd="0" destOrd="0" presId="urn:microsoft.com/office/officeart/2005/8/layout/vList2"/>
    <dgm:cxn modelId="{17E8F559-757F-457E-B1AE-79C2DA691272}" type="presParOf" srcId="{254179C0-7592-475D-9ACD-1F6992EC7F6E}" destId="{70CBF4BA-45B6-4CE6-BA65-38B8A9C7C309}" srcOrd="1" destOrd="0" presId="urn:microsoft.com/office/officeart/2005/8/layout/vList2"/>
    <dgm:cxn modelId="{28C85B59-43CE-45E9-A5EE-74AD202EC927}" type="presParOf" srcId="{254179C0-7592-475D-9ACD-1F6992EC7F6E}" destId="{28A76B0E-D074-4BAD-8952-755ABE307919}" srcOrd="2" destOrd="0" presId="urn:microsoft.com/office/officeart/2005/8/layout/vList2"/>
    <dgm:cxn modelId="{A4A1F9DD-32CD-487C-84BC-B5D8290994FB}" type="presParOf" srcId="{254179C0-7592-475D-9ACD-1F6992EC7F6E}" destId="{F7325499-0647-4703-976B-338410AA8A4C}" srcOrd="3" destOrd="0" presId="urn:microsoft.com/office/officeart/2005/8/layout/vList2"/>
    <dgm:cxn modelId="{F28ECC2B-0555-4C45-A71D-0E5C35ABDBC1}" type="presParOf" srcId="{254179C0-7592-475D-9ACD-1F6992EC7F6E}" destId="{A3FF02FD-8538-471F-A68E-E7D22B9CD9A1}" srcOrd="4" destOrd="0" presId="urn:microsoft.com/office/officeart/2005/8/layout/vList2"/>
    <dgm:cxn modelId="{F370042D-AA60-4648-8B94-5ECB716BEFB7}" type="presParOf" srcId="{254179C0-7592-475D-9ACD-1F6992EC7F6E}" destId="{CAF55B4B-0802-4B21-9C84-0E3E37EECF03}" srcOrd="5" destOrd="0" presId="urn:microsoft.com/office/officeart/2005/8/layout/vList2"/>
    <dgm:cxn modelId="{4C0F2130-1217-40B1-8122-A897C6DCBC02}" type="presParOf" srcId="{254179C0-7592-475D-9ACD-1F6992EC7F6E}" destId="{7B1F58DD-391F-4450-B864-F99C063FC691}" srcOrd="6" destOrd="0" presId="urn:microsoft.com/office/officeart/2005/8/layout/vList2"/>
    <dgm:cxn modelId="{DE5008BD-D7CA-4D15-BE4E-36CD77F2DB71}" type="presParOf" srcId="{254179C0-7592-475D-9ACD-1F6992EC7F6E}" destId="{E8CB1F1B-4633-4662-9279-396447707685}" srcOrd="7" destOrd="0" presId="urn:microsoft.com/office/officeart/2005/8/layout/vList2"/>
    <dgm:cxn modelId="{674FEC51-5ADF-4C1B-AA4E-6D05D02C218E}" type="presParOf" srcId="{254179C0-7592-475D-9ACD-1F6992EC7F6E}" destId="{B11E665C-F1CD-493E-9B24-620D057C25FB}" srcOrd="8" destOrd="0" presId="urn:microsoft.com/office/officeart/2005/8/layout/vList2"/>
    <dgm:cxn modelId="{D6868573-6557-4891-AD57-206BF1B79592}" type="presParOf" srcId="{254179C0-7592-475D-9ACD-1F6992EC7F6E}" destId="{4DE3C122-D058-4064-8BB9-A3882E6177AE}" srcOrd="9" destOrd="0" presId="urn:microsoft.com/office/officeart/2005/8/layout/vList2"/>
    <dgm:cxn modelId="{0F8CBBC8-C778-43ED-BD65-674F7FF7E6B5}" type="presParOf" srcId="{254179C0-7592-475D-9ACD-1F6992EC7F6E}" destId="{586E04D6-9190-4910-9A1A-4B1302AD13B4}" srcOrd="10" destOrd="0" presId="urn:microsoft.com/office/officeart/2005/8/layout/vList2"/>
    <dgm:cxn modelId="{C715C814-44EA-4180-82D9-F9D0126D9BB3}" type="presParOf" srcId="{254179C0-7592-475D-9ACD-1F6992EC7F6E}" destId="{C6499364-7A9C-4850-BF05-8B0C8BF1852B}" srcOrd="11" destOrd="0" presId="urn:microsoft.com/office/officeart/2005/8/layout/vList2"/>
    <dgm:cxn modelId="{308849BA-23F3-47CD-BDF7-9BC9394F3E8D}" type="presParOf" srcId="{254179C0-7592-475D-9ACD-1F6992EC7F6E}" destId="{159E346A-719C-4EA2-9BAD-B1F9975778DF}" srcOrd="12" destOrd="0" presId="urn:microsoft.com/office/officeart/2005/8/layout/vList2"/>
    <dgm:cxn modelId="{33F2DFAD-A7AE-4726-8BA3-93E284E1B73F}" type="presParOf" srcId="{254179C0-7592-475D-9ACD-1F6992EC7F6E}" destId="{92D3B4AC-3A0C-4B3E-A9F4-C58AD0A0F316}" srcOrd="13" destOrd="0" presId="urn:microsoft.com/office/officeart/2005/8/layout/vList2"/>
    <dgm:cxn modelId="{3C72303A-C89D-4D02-8F53-6972E44C197E}" type="presParOf" srcId="{254179C0-7592-475D-9ACD-1F6992EC7F6E}" destId="{B34BF2EA-D200-4371-A7B5-B7AC2A3FD2BB}" srcOrd="14" destOrd="0" presId="urn:microsoft.com/office/officeart/2005/8/layout/vList2"/>
    <dgm:cxn modelId="{BC304BE3-F5F6-4EE6-8214-787C2E4EC7CF}" type="presParOf" srcId="{254179C0-7592-475D-9ACD-1F6992EC7F6E}" destId="{7C537113-2C58-469C-82A7-3876011D75A1}" srcOrd="15" destOrd="0" presId="urn:microsoft.com/office/officeart/2005/8/layout/vList2"/>
    <dgm:cxn modelId="{9005D812-F779-412E-8FCB-B0D903619D08}" type="presParOf" srcId="{254179C0-7592-475D-9ACD-1F6992EC7F6E}" destId="{68AB5142-2724-4143-B47C-CB0F45D6A80F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B93C8E-5DD2-4F6E-94AA-2E40E2E86EFF}" type="doc">
      <dgm:prSet loTypeId="urn:microsoft.com/office/officeart/2005/8/layout/vList2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943E0E94-E799-4229-A359-E7D18758188D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вовсе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не__красиво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5D807D-562D-4E22-9221-518990F94B60}" type="parTrans" cxnId="{F20A01EB-F043-41B9-8A44-3EC6111E3E5A}">
      <dgm:prSet/>
      <dgm:spPr/>
      <dgm:t>
        <a:bodyPr/>
        <a:lstStyle/>
        <a:p>
          <a:endParaRPr lang="ru-RU"/>
        </a:p>
      </dgm:t>
    </dgm:pt>
    <dgm:pt modelId="{D41160D0-FCDC-473F-B2F2-FE72865C2EFE}" type="sibTrans" cxnId="{F20A01EB-F043-41B9-8A44-3EC6111E3E5A}">
      <dgm:prSet/>
      <dgm:spPr/>
      <dgm:t>
        <a:bodyPr/>
        <a:lstStyle/>
        <a:p>
          <a:endParaRPr lang="ru-RU"/>
        </a:p>
      </dgm:t>
    </dgm:pt>
    <dgm:pt modelId="{FF3280B4-4B35-48EE-ADC4-985DB7F9CA43}">
      <dgm:prSet phldrT="[Текст]"/>
      <dgm:spPr/>
      <dgm:t>
        <a:bodyPr/>
        <a:lstStyle/>
        <a:p>
          <a:pPr algn="ctr"/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нед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олго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7150BC-2A48-4BDC-AF09-79AAF2666B01}" type="parTrans" cxnId="{EF01EED6-EC2D-4813-A674-687E3D79141F}">
      <dgm:prSet/>
      <dgm:spPr/>
      <dgm:t>
        <a:bodyPr/>
        <a:lstStyle/>
        <a:p>
          <a:endParaRPr lang="ru-RU"/>
        </a:p>
      </dgm:t>
    </dgm:pt>
    <dgm:pt modelId="{674E7BEC-2C72-4D4C-B233-D59A083B2A8B}" type="sibTrans" cxnId="{EF01EED6-EC2D-4813-A674-687E3D79141F}">
      <dgm:prSet/>
      <dgm:spPr/>
      <dgm:t>
        <a:bodyPr/>
        <a:lstStyle/>
        <a:p>
          <a:endParaRPr lang="ru-RU"/>
        </a:p>
      </dgm:t>
    </dgm:pt>
    <dgm:pt modelId="{7217C408-C1ED-447B-B69A-EA7DC70CF618}">
      <dgm:prSet phldrT="[Текст]"/>
      <dgm:spPr/>
      <dgm:t>
        <a:bodyPr/>
        <a:lstStyle/>
        <a:p>
          <a:pPr algn="ctr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не__высоко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 низко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E6B0E0-AFED-45C4-B29C-6D63C40398C6}" type="parTrans" cxnId="{1A41ABE6-7661-4E53-B506-5B4448B6A1E8}">
      <dgm:prSet/>
      <dgm:spPr/>
      <dgm:t>
        <a:bodyPr/>
        <a:lstStyle/>
        <a:p>
          <a:endParaRPr lang="ru-RU"/>
        </a:p>
      </dgm:t>
    </dgm:pt>
    <dgm:pt modelId="{462E61CD-DC1C-47C4-909A-74504E1351A9}" type="sibTrans" cxnId="{1A41ABE6-7661-4E53-B506-5B4448B6A1E8}">
      <dgm:prSet/>
      <dgm:spPr/>
      <dgm:t>
        <a:bodyPr/>
        <a:lstStyle/>
        <a:p>
          <a:endParaRPr lang="ru-RU"/>
        </a:p>
      </dgm:t>
    </dgm:pt>
    <dgm:pt modelId="{5F86D2D8-2229-4F71-B810-28E35AA43499}">
      <dgm:prSet phldrT="[Текст]"/>
      <dgm:spPr/>
      <dgm:t>
        <a:bodyPr/>
        <a:lstStyle/>
        <a:p>
          <a:pPr algn="ctr"/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неб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ольшой, а рыбный пирог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AF0527-37BE-41B0-862D-2162867014B0}" type="parTrans" cxnId="{3F95B6F2-CD40-4A61-9FE0-2CDD64BCF3F5}">
      <dgm:prSet/>
      <dgm:spPr/>
      <dgm:t>
        <a:bodyPr/>
        <a:lstStyle/>
        <a:p>
          <a:endParaRPr lang="ru-RU"/>
        </a:p>
      </dgm:t>
    </dgm:pt>
    <dgm:pt modelId="{247B78E2-19F0-4C5C-88D1-9E9010FB9ED6}" type="sibTrans" cxnId="{3F95B6F2-CD40-4A61-9FE0-2CDD64BCF3F5}">
      <dgm:prSet/>
      <dgm:spPr/>
      <dgm:t>
        <a:bodyPr/>
        <a:lstStyle/>
        <a:p>
          <a:endParaRPr lang="ru-RU"/>
        </a:p>
      </dgm:t>
    </dgm:pt>
    <dgm:pt modelId="{6129B832-AACC-4E43-9DEE-BB25EDD5CD4F}">
      <dgm:prSet phldrT="[Текст]"/>
      <dgm:spPr/>
      <dgm:t>
        <a:bodyPr/>
        <a:lstStyle/>
        <a:p>
          <a:pPr algn="ctr"/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нев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злюбить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F62B9B-43F4-4F5A-B747-D5496C3D34DC}" type="parTrans" cxnId="{08D40204-33A5-4B0F-90DC-3EE070A1AFD8}">
      <dgm:prSet/>
      <dgm:spPr/>
      <dgm:t>
        <a:bodyPr/>
        <a:lstStyle/>
        <a:p>
          <a:endParaRPr lang="ru-RU"/>
        </a:p>
      </dgm:t>
    </dgm:pt>
    <dgm:pt modelId="{618C11D5-20D9-4206-88C9-C1F9D863EC06}" type="sibTrans" cxnId="{08D40204-33A5-4B0F-90DC-3EE070A1AFD8}">
      <dgm:prSet/>
      <dgm:spPr/>
      <dgm:t>
        <a:bodyPr/>
        <a:lstStyle/>
        <a:p>
          <a:endParaRPr lang="ru-RU"/>
        </a:p>
      </dgm:t>
    </dgm:pt>
    <dgm:pt modelId="{1F98FC6D-D061-4761-A53E-81340EB8072E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</a:t>
          </a:r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неа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ккуратно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956ED5-2918-4EA2-9361-A8BB576E0C0E}" type="parTrans" cxnId="{6A8D6D67-EF32-4431-9702-CBEF9C8D8603}">
      <dgm:prSet/>
      <dgm:spPr/>
      <dgm:t>
        <a:bodyPr/>
        <a:lstStyle/>
        <a:p>
          <a:endParaRPr lang="ru-RU"/>
        </a:p>
      </dgm:t>
    </dgm:pt>
    <dgm:pt modelId="{C16F5DDE-4881-4659-AEB8-9585BE8239AE}" type="sibTrans" cxnId="{6A8D6D67-EF32-4431-9702-CBEF9C8D8603}">
      <dgm:prSet/>
      <dgm:spPr/>
      <dgm:t>
        <a:bodyPr/>
        <a:lstStyle/>
        <a:p>
          <a:endParaRPr lang="ru-RU"/>
        </a:p>
      </dgm:t>
    </dgm:pt>
    <dgm:pt modelId="{797F55EF-D858-4301-B64F-5AD586559F82}">
      <dgm:prSet phldrT="[Текст]"/>
      <dgm:spPr/>
      <dgm:t>
        <a:bodyPr/>
        <a:lstStyle/>
        <a:p>
          <a:pPr algn="ctr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не__написанное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вовремя письмо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8335F4-89F9-4A8C-B494-F9BAF971E3B3}" type="parTrans" cxnId="{1A3F9299-1B12-4C30-A4A9-84FCAF74FE07}">
      <dgm:prSet/>
      <dgm:spPr/>
      <dgm:t>
        <a:bodyPr/>
        <a:lstStyle/>
        <a:p>
          <a:endParaRPr lang="ru-RU"/>
        </a:p>
      </dgm:t>
    </dgm:pt>
    <dgm:pt modelId="{1E6395CA-A438-4445-A3BF-3F811DCB09D9}" type="sibTrans" cxnId="{1A3F9299-1B12-4C30-A4A9-84FCAF74FE07}">
      <dgm:prSet/>
      <dgm:spPr/>
      <dgm:t>
        <a:bodyPr/>
        <a:lstStyle/>
        <a:p>
          <a:endParaRPr lang="ru-RU"/>
        </a:p>
      </dgm:t>
    </dgm:pt>
    <dgm:pt modelId="{3CE20F38-E7D8-491A-962F-2C9C8766EE9D}">
      <dgm:prSet phldrT="[Текст]"/>
      <dgm:spPr/>
      <dgm:t>
        <a:bodyPr/>
        <a:lstStyle/>
        <a:p>
          <a:pPr algn="ctr"/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неп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огода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24B5E1-DB7C-4F48-9883-567C636110CB}" type="parTrans" cxnId="{963995CA-DD25-4995-9EFC-2A3E7ADE9D39}">
      <dgm:prSet/>
      <dgm:spPr/>
      <dgm:t>
        <a:bodyPr/>
        <a:lstStyle/>
        <a:p>
          <a:endParaRPr lang="ru-RU"/>
        </a:p>
      </dgm:t>
    </dgm:pt>
    <dgm:pt modelId="{5A1100DC-8E6B-4259-BADE-8569525DBA61}" type="sibTrans" cxnId="{963995CA-DD25-4995-9EFC-2A3E7ADE9D39}">
      <dgm:prSet/>
      <dgm:spPr/>
      <dgm:t>
        <a:bodyPr/>
        <a:lstStyle/>
        <a:p>
          <a:endParaRPr lang="ru-RU"/>
        </a:p>
      </dgm:t>
    </dgm:pt>
    <dgm:pt modelId="{677F56E1-711F-4566-B56F-5F4B17A4B8BE}">
      <dgm:prSet phldrT="[Текст]"/>
      <dgm:spPr/>
      <dgm:t>
        <a:bodyPr/>
        <a:lstStyle/>
        <a:p>
          <a:pPr algn="ctr"/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нес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ложная задача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7B68-650E-469F-8BB5-328A7C2AE5FB}" type="parTrans" cxnId="{DAECC255-44E5-40D5-981A-4B6D6F980D34}">
      <dgm:prSet/>
      <dgm:spPr/>
      <dgm:t>
        <a:bodyPr/>
        <a:lstStyle/>
        <a:p>
          <a:endParaRPr lang="ru-RU"/>
        </a:p>
      </dgm:t>
    </dgm:pt>
    <dgm:pt modelId="{CFDED1E2-CA1A-43D5-948A-88579618FA5C}" type="sibTrans" cxnId="{DAECC255-44E5-40D5-981A-4B6D6F980D34}">
      <dgm:prSet/>
      <dgm:spPr/>
      <dgm:t>
        <a:bodyPr/>
        <a:lstStyle/>
        <a:p>
          <a:endParaRPr lang="ru-RU"/>
        </a:p>
      </dgm:t>
    </dgm:pt>
    <dgm:pt modelId="{254179C0-7592-475D-9ACD-1F6992EC7F6E}" type="pres">
      <dgm:prSet presAssocID="{B7B93C8E-5DD2-4F6E-94AA-2E40E2E86E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14EC9-BE91-4D46-8256-E2B6263FF98E}" type="pres">
      <dgm:prSet presAssocID="{943E0E94-E799-4229-A359-E7D18758188D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CBF4BA-45B6-4CE6-BA65-38B8A9C7C309}" type="pres">
      <dgm:prSet presAssocID="{D41160D0-FCDC-473F-B2F2-FE72865C2EFE}" presName="spacer" presStyleCnt="0"/>
      <dgm:spPr/>
    </dgm:pt>
    <dgm:pt modelId="{28A76B0E-D074-4BAD-8952-755ABE307919}" type="pres">
      <dgm:prSet presAssocID="{FF3280B4-4B35-48EE-ADC4-985DB7F9CA43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25499-0647-4703-976B-338410AA8A4C}" type="pres">
      <dgm:prSet presAssocID="{674E7BEC-2C72-4D4C-B233-D59A083B2A8B}" presName="spacer" presStyleCnt="0"/>
      <dgm:spPr/>
    </dgm:pt>
    <dgm:pt modelId="{A3FF02FD-8538-471F-A68E-E7D22B9CD9A1}" type="pres">
      <dgm:prSet presAssocID="{7217C408-C1ED-447B-B69A-EA7DC70CF618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55B4B-0802-4B21-9C84-0E3E37EECF03}" type="pres">
      <dgm:prSet presAssocID="{462E61CD-DC1C-47C4-909A-74504E1351A9}" presName="spacer" presStyleCnt="0"/>
      <dgm:spPr/>
    </dgm:pt>
    <dgm:pt modelId="{7B1F58DD-391F-4450-B864-F99C063FC691}" type="pres">
      <dgm:prSet presAssocID="{6129B832-AACC-4E43-9DEE-BB25EDD5CD4F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B1F1B-4633-4662-9279-396447707685}" type="pres">
      <dgm:prSet presAssocID="{618C11D5-20D9-4206-88C9-C1F9D863EC06}" presName="spacer" presStyleCnt="0"/>
      <dgm:spPr/>
    </dgm:pt>
    <dgm:pt modelId="{B11E665C-F1CD-493E-9B24-620D057C25FB}" type="pres">
      <dgm:prSet presAssocID="{1F98FC6D-D061-4761-A53E-81340EB8072E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3C122-D058-4064-8BB9-A3882E6177AE}" type="pres">
      <dgm:prSet presAssocID="{C16F5DDE-4881-4659-AEB8-9585BE8239AE}" presName="spacer" presStyleCnt="0"/>
      <dgm:spPr/>
    </dgm:pt>
    <dgm:pt modelId="{586E04D6-9190-4910-9A1A-4B1302AD13B4}" type="pres">
      <dgm:prSet presAssocID="{5F86D2D8-2229-4F71-B810-28E35AA43499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499364-7A9C-4850-BF05-8B0C8BF1852B}" type="pres">
      <dgm:prSet presAssocID="{247B78E2-19F0-4C5C-88D1-9E9010FB9ED6}" presName="spacer" presStyleCnt="0"/>
      <dgm:spPr/>
    </dgm:pt>
    <dgm:pt modelId="{159E346A-719C-4EA2-9BAD-B1F9975778DF}" type="pres">
      <dgm:prSet presAssocID="{3CE20F38-E7D8-491A-962F-2C9C8766EE9D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D3B4AC-3A0C-4B3E-A9F4-C58AD0A0F316}" type="pres">
      <dgm:prSet presAssocID="{5A1100DC-8E6B-4259-BADE-8569525DBA61}" presName="spacer" presStyleCnt="0"/>
      <dgm:spPr/>
    </dgm:pt>
    <dgm:pt modelId="{B34BF2EA-D200-4371-A7B5-B7AC2A3FD2BB}" type="pres">
      <dgm:prSet presAssocID="{677F56E1-711F-4566-B56F-5F4B17A4B8BE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37113-2C58-469C-82A7-3876011D75A1}" type="pres">
      <dgm:prSet presAssocID="{CFDED1E2-CA1A-43D5-948A-88579618FA5C}" presName="spacer" presStyleCnt="0"/>
      <dgm:spPr/>
    </dgm:pt>
    <dgm:pt modelId="{68AB5142-2724-4143-B47C-CB0F45D6A80F}" type="pres">
      <dgm:prSet presAssocID="{797F55EF-D858-4301-B64F-5AD586559F82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3995CA-DD25-4995-9EFC-2A3E7ADE9D39}" srcId="{B7B93C8E-5DD2-4F6E-94AA-2E40E2E86EFF}" destId="{3CE20F38-E7D8-491A-962F-2C9C8766EE9D}" srcOrd="6" destOrd="0" parTransId="{BC24B5E1-DB7C-4F48-9883-567C636110CB}" sibTransId="{5A1100DC-8E6B-4259-BADE-8569525DBA61}"/>
    <dgm:cxn modelId="{08D40204-33A5-4B0F-90DC-3EE070A1AFD8}" srcId="{B7B93C8E-5DD2-4F6E-94AA-2E40E2E86EFF}" destId="{6129B832-AACC-4E43-9DEE-BB25EDD5CD4F}" srcOrd="3" destOrd="0" parTransId="{6FF62B9B-43F4-4F5A-B747-D5496C3D34DC}" sibTransId="{618C11D5-20D9-4206-88C9-C1F9D863EC06}"/>
    <dgm:cxn modelId="{3F95B6F2-CD40-4A61-9FE0-2CDD64BCF3F5}" srcId="{B7B93C8E-5DD2-4F6E-94AA-2E40E2E86EFF}" destId="{5F86D2D8-2229-4F71-B810-28E35AA43499}" srcOrd="5" destOrd="0" parTransId="{40AF0527-37BE-41B0-862D-2162867014B0}" sibTransId="{247B78E2-19F0-4C5C-88D1-9E9010FB9ED6}"/>
    <dgm:cxn modelId="{F20A01EB-F043-41B9-8A44-3EC6111E3E5A}" srcId="{B7B93C8E-5DD2-4F6E-94AA-2E40E2E86EFF}" destId="{943E0E94-E799-4229-A359-E7D18758188D}" srcOrd="0" destOrd="0" parTransId="{8A5D807D-562D-4E22-9221-518990F94B60}" sibTransId="{D41160D0-FCDC-473F-B2F2-FE72865C2EFE}"/>
    <dgm:cxn modelId="{DAECC255-44E5-40D5-981A-4B6D6F980D34}" srcId="{B7B93C8E-5DD2-4F6E-94AA-2E40E2E86EFF}" destId="{677F56E1-711F-4566-B56F-5F4B17A4B8BE}" srcOrd="7" destOrd="0" parTransId="{94097B68-650E-469F-8BB5-328A7C2AE5FB}" sibTransId="{CFDED1E2-CA1A-43D5-948A-88579618FA5C}"/>
    <dgm:cxn modelId="{450F6DA6-C247-4657-85C7-A95977177313}" type="presOf" srcId="{797F55EF-D858-4301-B64F-5AD586559F82}" destId="{68AB5142-2724-4143-B47C-CB0F45D6A80F}" srcOrd="0" destOrd="0" presId="urn:microsoft.com/office/officeart/2005/8/layout/vList2"/>
    <dgm:cxn modelId="{7401911C-5AFD-4A80-8333-42B46D4DF9EB}" type="presOf" srcId="{677F56E1-711F-4566-B56F-5F4B17A4B8BE}" destId="{B34BF2EA-D200-4371-A7B5-B7AC2A3FD2BB}" srcOrd="0" destOrd="0" presId="urn:microsoft.com/office/officeart/2005/8/layout/vList2"/>
    <dgm:cxn modelId="{EF01EED6-EC2D-4813-A674-687E3D79141F}" srcId="{B7B93C8E-5DD2-4F6E-94AA-2E40E2E86EFF}" destId="{FF3280B4-4B35-48EE-ADC4-985DB7F9CA43}" srcOrd="1" destOrd="0" parTransId="{4F7150BC-2A48-4BDC-AF09-79AAF2666B01}" sibTransId="{674E7BEC-2C72-4D4C-B233-D59A083B2A8B}"/>
    <dgm:cxn modelId="{18E41726-DCBD-4C04-AE8B-84B6DA4A750C}" type="presOf" srcId="{FF3280B4-4B35-48EE-ADC4-985DB7F9CA43}" destId="{28A76B0E-D074-4BAD-8952-755ABE307919}" srcOrd="0" destOrd="0" presId="urn:microsoft.com/office/officeart/2005/8/layout/vList2"/>
    <dgm:cxn modelId="{44F94286-D587-4145-88FC-0E8EDD672BCC}" type="presOf" srcId="{943E0E94-E799-4229-A359-E7D18758188D}" destId="{B9514EC9-BE91-4D46-8256-E2B6263FF98E}" srcOrd="0" destOrd="0" presId="urn:microsoft.com/office/officeart/2005/8/layout/vList2"/>
    <dgm:cxn modelId="{9CD06BB5-F68D-4EE1-9204-7B79182B7E1F}" type="presOf" srcId="{1F98FC6D-D061-4761-A53E-81340EB8072E}" destId="{B11E665C-F1CD-493E-9B24-620D057C25FB}" srcOrd="0" destOrd="0" presId="urn:microsoft.com/office/officeart/2005/8/layout/vList2"/>
    <dgm:cxn modelId="{5C3B512A-2B3D-4606-ACC5-451ECCF4517E}" type="presOf" srcId="{5F86D2D8-2229-4F71-B810-28E35AA43499}" destId="{586E04D6-9190-4910-9A1A-4B1302AD13B4}" srcOrd="0" destOrd="0" presId="urn:microsoft.com/office/officeart/2005/8/layout/vList2"/>
    <dgm:cxn modelId="{1A41ABE6-7661-4E53-B506-5B4448B6A1E8}" srcId="{B7B93C8E-5DD2-4F6E-94AA-2E40E2E86EFF}" destId="{7217C408-C1ED-447B-B69A-EA7DC70CF618}" srcOrd="2" destOrd="0" parTransId="{66E6B0E0-AFED-45C4-B29C-6D63C40398C6}" sibTransId="{462E61CD-DC1C-47C4-909A-74504E1351A9}"/>
    <dgm:cxn modelId="{5DC6B14A-3358-4DCF-B3A6-371587175ABD}" type="presOf" srcId="{3CE20F38-E7D8-491A-962F-2C9C8766EE9D}" destId="{159E346A-719C-4EA2-9BAD-B1F9975778DF}" srcOrd="0" destOrd="0" presId="urn:microsoft.com/office/officeart/2005/8/layout/vList2"/>
    <dgm:cxn modelId="{6A8D6D67-EF32-4431-9702-CBEF9C8D8603}" srcId="{B7B93C8E-5DD2-4F6E-94AA-2E40E2E86EFF}" destId="{1F98FC6D-D061-4761-A53E-81340EB8072E}" srcOrd="4" destOrd="0" parTransId="{CD956ED5-2918-4EA2-9361-A8BB576E0C0E}" sibTransId="{C16F5DDE-4881-4659-AEB8-9585BE8239AE}"/>
    <dgm:cxn modelId="{1A3F9299-1B12-4C30-A4A9-84FCAF74FE07}" srcId="{B7B93C8E-5DD2-4F6E-94AA-2E40E2E86EFF}" destId="{797F55EF-D858-4301-B64F-5AD586559F82}" srcOrd="8" destOrd="0" parTransId="{2D8335F4-89F9-4A8C-B494-F9BAF971E3B3}" sibTransId="{1E6395CA-A438-4445-A3BF-3F811DCB09D9}"/>
    <dgm:cxn modelId="{F8460FE0-0E25-44CE-83EB-381149447D8C}" type="presOf" srcId="{6129B832-AACC-4E43-9DEE-BB25EDD5CD4F}" destId="{7B1F58DD-391F-4450-B864-F99C063FC691}" srcOrd="0" destOrd="0" presId="urn:microsoft.com/office/officeart/2005/8/layout/vList2"/>
    <dgm:cxn modelId="{10968EC3-5BDE-4AAA-A4E7-01B757693A86}" type="presOf" srcId="{7217C408-C1ED-447B-B69A-EA7DC70CF618}" destId="{A3FF02FD-8538-471F-A68E-E7D22B9CD9A1}" srcOrd="0" destOrd="0" presId="urn:microsoft.com/office/officeart/2005/8/layout/vList2"/>
    <dgm:cxn modelId="{3C48003D-4B75-43BA-9E10-1D4C93CFCBF4}" type="presOf" srcId="{B7B93C8E-5DD2-4F6E-94AA-2E40E2E86EFF}" destId="{254179C0-7592-475D-9ACD-1F6992EC7F6E}" srcOrd="0" destOrd="0" presId="urn:microsoft.com/office/officeart/2005/8/layout/vList2"/>
    <dgm:cxn modelId="{AD585419-6DD8-43B5-9CCC-C0A7A55D29B4}" type="presParOf" srcId="{254179C0-7592-475D-9ACD-1F6992EC7F6E}" destId="{B9514EC9-BE91-4D46-8256-E2B6263FF98E}" srcOrd="0" destOrd="0" presId="urn:microsoft.com/office/officeart/2005/8/layout/vList2"/>
    <dgm:cxn modelId="{17E8F559-757F-457E-B1AE-79C2DA691272}" type="presParOf" srcId="{254179C0-7592-475D-9ACD-1F6992EC7F6E}" destId="{70CBF4BA-45B6-4CE6-BA65-38B8A9C7C309}" srcOrd="1" destOrd="0" presId="urn:microsoft.com/office/officeart/2005/8/layout/vList2"/>
    <dgm:cxn modelId="{28C85B59-43CE-45E9-A5EE-74AD202EC927}" type="presParOf" srcId="{254179C0-7592-475D-9ACD-1F6992EC7F6E}" destId="{28A76B0E-D074-4BAD-8952-755ABE307919}" srcOrd="2" destOrd="0" presId="urn:microsoft.com/office/officeart/2005/8/layout/vList2"/>
    <dgm:cxn modelId="{A4A1F9DD-32CD-487C-84BC-B5D8290994FB}" type="presParOf" srcId="{254179C0-7592-475D-9ACD-1F6992EC7F6E}" destId="{F7325499-0647-4703-976B-338410AA8A4C}" srcOrd="3" destOrd="0" presId="urn:microsoft.com/office/officeart/2005/8/layout/vList2"/>
    <dgm:cxn modelId="{F28ECC2B-0555-4C45-A71D-0E5C35ABDBC1}" type="presParOf" srcId="{254179C0-7592-475D-9ACD-1F6992EC7F6E}" destId="{A3FF02FD-8538-471F-A68E-E7D22B9CD9A1}" srcOrd="4" destOrd="0" presId="urn:microsoft.com/office/officeart/2005/8/layout/vList2"/>
    <dgm:cxn modelId="{F370042D-AA60-4648-8B94-5ECB716BEFB7}" type="presParOf" srcId="{254179C0-7592-475D-9ACD-1F6992EC7F6E}" destId="{CAF55B4B-0802-4B21-9C84-0E3E37EECF03}" srcOrd="5" destOrd="0" presId="urn:microsoft.com/office/officeart/2005/8/layout/vList2"/>
    <dgm:cxn modelId="{4C0F2130-1217-40B1-8122-A897C6DCBC02}" type="presParOf" srcId="{254179C0-7592-475D-9ACD-1F6992EC7F6E}" destId="{7B1F58DD-391F-4450-B864-F99C063FC691}" srcOrd="6" destOrd="0" presId="urn:microsoft.com/office/officeart/2005/8/layout/vList2"/>
    <dgm:cxn modelId="{DE5008BD-D7CA-4D15-BE4E-36CD77F2DB71}" type="presParOf" srcId="{254179C0-7592-475D-9ACD-1F6992EC7F6E}" destId="{E8CB1F1B-4633-4662-9279-396447707685}" srcOrd="7" destOrd="0" presId="urn:microsoft.com/office/officeart/2005/8/layout/vList2"/>
    <dgm:cxn modelId="{674FEC51-5ADF-4C1B-AA4E-6D05D02C218E}" type="presParOf" srcId="{254179C0-7592-475D-9ACD-1F6992EC7F6E}" destId="{B11E665C-F1CD-493E-9B24-620D057C25FB}" srcOrd="8" destOrd="0" presId="urn:microsoft.com/office/officeart/2005/8/layout/vList2"/>
    <dgm:cxn modelId="{D6868573-6557-4891-AD57-206BF1B79592}" type="presParOf" srcId="{254179C0-7592-475D-9ACD-1F6992EC7F6E}" destId="{4DE3C122-D058-4064-8BB9-A3882E6177AE}" srcOrd="9" destOrd="0" presId="urn:microsoft.com/office/officeart/2005/8/layout/vList2"/>
    <dgm:cxn modelId="{0F8CBBC8-C778-43ED-BD65-674F7FF7E6B5}" type="presParOf" srcId="{254179C0-7592-475D-9ACD-1F6992EC7F6E}" destId="{586E04D6-9190-4910-9A1A-4B1302AD13B4}" srcOrd="10" destOrd="0" presId="urn:microsoft.com/office/officeart/2005/8/layout/vList2"/>
    <dgm:cxn modelId="{C715C814-44EA-4180-82D9-F9D0126D9BB3}" type="presParOf" srcId="{254179C0-7592-475D-9ACD-1F6992EC7F6E}" destId="{C6499364-7A9C-4850-BF05-8B0C8BF1852B}" srcOrd="11" destOrd="0" presId="urn:microsoft.com/office/officeart/2005/8/layout/vList2"/>
    <dgm:cxn modelId="{308849BA-23F3-47CD-BDF7-9BC9394F3E8D}" type="presParOf" srcId="{254179C0-7592-475D-9ACD-1F6992EC7F6E}" destId="{159E346A-719C-4EA2-9BAD-B1F9975778DF}" srcOrd="12" destOrd="0" presId="urn:microsoft.com/office/officeart/2005/8/layout/vList2"/>
    <dgm:cxn modelId="{33F2DFAD-A7AE-4726-8BA3-93E284E1B73F}" type="presParOf" srcId="{254179C0-7592-475D-9ACD-1F6992EC7F6E}" destId="{92D3B4AC-3A0C-4B3E-A9F4-C58AD0A0F316}" srcOrd="13" destOrd="0" presId="urn:microsoft.com/office/officeart/2005/8/layout/vList2"/>
    <dgm:cxn modelId="{3C72303A-C89D-4D02-8F53-6972E44C197E}" type="presParOf" srcId="{254179C0-7592-475D-9ACD-1F6992EC7F6E}" destId="{B34BF2EA-D200-4371-A7B5-B7AC2A3FD2BB}" srcOrd="14" destOrd="0" presId="urn:microsoft.com/office/officeart/2005/8/layout/vList2"/>
    <dgm:cxn modelId="{BC304BE3-F5F6-4EE6-8214-787C2E4EC7CF}" type="presParOf" srcId="{254179C0-7592-475D-9ACD-1F6992EC7F6E}" destId="{7C537113-2C58-469C-82A7-3876011D75A1}" srcOrd="15" destOrd="0" presId="urn:microsoft.com/office/officeart/2005/8/layout/vList2"/>
    <dgm:cxn modelId="{9005D812-F779-412E-8FCB-B0D903619D08}" type="presParOf" srcId="{254179C0-7592-475D-9ACD-1F6992EC7F6E}" destId="{68AB5142-2724-4143-B47C-CB0F45D6A80F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14EC9-BE91-4D46-8256-E2B6263FF98E}">
      <dsp:nvSpPr>
        <dsp:cNvPr id="0" name=""/>
        <dsp:cNvSpPr/>
      </dsp:nvSpPr>
      <dsp:spPr>
        <a:xfrm>
          <a:off x="0" y="387333"/>
          <a:ext cx="3413456" cy="7020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Невесело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69" y="421602"/>
        <a:ext cx="3344918" cy="633462"/>
      </dsp:txXfrm>
    </dsp:sp>
    <dsp:sp modelId="{28A76B0E-D074-4BAD-8952-755ABE307919}">
      <dsp:nvSpPr>
        <dsp:cNvPr id="0" name=""/>
        <dsp:cNvSpPr/>
      </dsp:nvSpPr>
      <dsp:spPr>
        <a:xfrm>
          <a:off x="0" y="1175733"/>
          <a:ext cx="3413456" cy="7020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Недружелюбно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69" y="1210002"/>
        <a:ext cx="3344918" cy="633462"/>
      </dsp:txXfrm>
    </dsp:sp>
    <dsp:sp modelId="{A3FF02FD-8538-471F-A68E-E7D22B9CD9A1}">
      <dsp:nvSpPr>
        <dsp:cNvPr id="0" name=""/>
        <dsp:cNvSpPr/>
      </dsp:nvSpPr>
      <dsp:spPr>
        <a:xfrm>
          <a:off x="0" y="1964133"/>
          <a:ext cx="3413456" cy="7020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 невежливо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69" y="1998402"/>
        <a:ext cx="3344918" cy="633462"/>
      </dsp:txXfrm>
    </dsp:sp>
    <dsp:sp modelId="{7B1F58DD-391F-4450-B864-F99C063FC691}">
      <dsp:nvSpPr>
        <dsp:cNvPr id="0" name=""/>
        <dsp:cNvSpPr/>
      </dsp:nvSpPr>
      <dsp:spPr>
        <a:xfrm>
          <a:off x="0" y="2752533"/>
          <a:ext cx="3413456" cy="7020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нехорошо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69" y="2786802"/>
        <a:ext cx="3344918" cy="633462"/>
      </dsp:txXfrm>
    </dsp:sp>
    <dsp:sp modelId="{B11E665C-F1CD-493E-9B24-620D057C25FB}">
      <dsp:nvSpPr>
        <dsp:cNvPr id="0" name=""/>
        <dsp:cNvSpPr/>
      </dsp:nvSpPr>
      <dsp:spPr>
        <a:xfrm>
          <a:off x="0" y="3540933"/>
          <a:ext cx="3413456" cy="7020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Нелепо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69" y="3575202"/>
        <a:ext cx="3344918" cy="633462"/>
      </dsp:txXfrm>
    </dsp:sp>
    <dsp:sp modelId="{586E04D6-9190-4910-9A1A-4B1302AD13B4}">
      <dsp:nvSpPr>
        <dsp:cNvPr id="0" name=""/>
        <dsp:cNvSpPr/>
      </dsp:nvSpPr>
      <dsp:spPr>
        <a:xfrm>
          <a:off x="0" y="4329333"/>
          <a:ext cx="3413456" cy="7020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Недалеко, а близко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69" y="4363602"/>
        <a:ext cx="3344918" cy="6334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14EC9-BE91-4D46-8256-E2B6263FF98E}">
      <dsp:nvSpPr>
        <dsp:cNvPr id="0" name=""/>
        <dsp:cNvSpPr/>
      </dsp:nvSpPr>
      <dsp:spPr>
        <a:xfrm>
          <a:off x="0" y="21455"/>
          <a:ext cx="3493826" cy="73007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1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весело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640" y="57095"/>
        <a:ext cx="3422546" cy="658799"/>
      </dsp:txXfrm>
    </dsp:sp>
    <dsp:sp modelId="{28A76B0E-D074-4BAD-8952-755ABE307919}">
      <dsp:nvSpPr>
        <dsp:cNvPr id="0" name=""/>
        <dsp:cNvSpPr/>
      </dsp:nvSpPr>
      <dsp:spPr>
        <a:xfrm>
          <a:off x="0" y="843695"/>
          <a:ext cx="3493826" cy="73007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1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дружелюбно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640" y="879335"/>
        <a:ext cx="3422546" cy="658799"/>
      </dsp:txXfrm>
    </dsp:sp>
    <dsp:sp modelId="{A3FF02FD-8538-471F-A68E-E7D22B9CD9A1}">
      <dsp:nvSpPr>
        <dsp:cNvPr id="0" name=""/>
        <dsp:cNvSpPr/>
      </dsp:nvSpPr>
      <dsp:spPr>
        <a:xfrm>
          <a:off x="0" y="1665935"/>
          <a:ext cx="3493826" cy="73007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 </a:t>
          </a: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0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вежливо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640" y="1701575"/>
        <a:ext cx="3422546" cy="658799"/>
      </dsp:txXfrm>
    </dsp:sp>
    <dsp:sp modelId="{7B1F58DD-391F-4450-B864-F99C063FC691}">
      <dsp:nvSpPr>
        <dsp:cNvPr id="0" name=""/>
        <dsp:cNvSpPr/>
      </dsp:nvSpPr>
      <dsp:spPr>
        <a:xfrm>
          <a:off x="0" y="2488175"/>
          <a:ext cx="3493826" cy="73007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</a:t>
          </a: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0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хорошо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640" y="2523815"/>
        <a:ext cx="3422546" cy="658799"/>
      </dsp:txXfrm>
    </dsp:sp>
    <dsp:sp modelId="{B11E665C-F1CD-493E-9B24-620D057C25FB}">
      <dsp:nvSpPr>
        <dsp:cNvPr id="0" name=""/>
        <dsp:cNvSpPr/>
      </dsp:nvSpPr>
      <dsp:spPr>
        <a:xfrm>
          <a:off x="0" y="3310415"/>
          <a:ext cx="3493826" cy="73007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0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лепо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640" y="3346055"/>
        <a:ext cx="3422546" cy="658799"/>
      </dsp:txXfrm>
    </dsp:sp>
    <dsp:sp modelId="{586E04D6-9190-4910-9A1A-4B1302AD13B4}">
      <dsp:nvSpPr>
        <dsp:cNvPr id="0" name=""/>
        <dsp:cNvSpPr/>
      </dsp:nvSpPr>
      <dsp:spPr>
        <a:xfrm>
          <a:off x="0" y="4132655"/>
          <a:ext cx="3493826" cy="73007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0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</a:t>
          </a:r>
          <a:r>
            <a:rPr lang="ru-RU" sz="3000" kern="1200" dirty="0" smtClean="0"/>
            <a:t>, </a:t>
          </a: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 близко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640" y="4168295"/>
        <a:ext cx="3422546" cy="6587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14EC9-BE91-4D46-8256-E2B6263FF98E}">
      <dsp:nvSpPr>
        <dsp:cNvPr id="0" name=""/>
        <dsp:cNvSpPr/>
      </dsp:nvSpPr>
      <dsp:spPr>
        <a:xfrm>
          <a:off x="0" y="140540"/>
          <a:ext cx="4437039" cy="865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</a:t>
          </a:r>
          <a:r>
            <a:rPr lang="ru-RU" sz="3700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ев</a:t>
          </a: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есело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65" y="182805"/>
        <a:ext cx="4352509" cy="781270"/>
      </dsp:txXfrm>
    </dsp:sp>
    <dsp:sp modelId="{28A76B0E-D074-4BAD-8952-755ABE307919}">
      <dsp:nvSpPr>
        <dsp:cNvPr id="0" name=""/>
        <dsp:cNvSpPr/>
      </dsp:nvSpPr>
      <dsp:spPr>
        <a:xfrm>
          <a:off x="0" y="1112900"/>
          <a:ext cx="4437039" cy="865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Нед</a:t>
          </a: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ружелюбно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65" y="1155165"/>
        <a:ext cx="4352509" cy="781270"/>
      </dsp:txXfrm>
    </dsp:sp>
    <dsp:sp modelId="{A3FF02FD-8538-471F-A68E-E7D22B9CD9A1}">
      <dsp:nvSpPr>
        <dsp:cNvPr id="0" name=""/>
        <dsp:cNvSpPr/>
      </dsp:nvSpPr>
      <dsp:spPr>
        <a:xfrm>
          <a:off x="0" y="2085260"/>
          <a:ext cx="4437039" cy="865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 не</a:t>
          </a:r>
          <a:r>
            <a:rPr lang="ru-RU" sz="37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вежливо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65" y="2127525"/>
        <a:ext cx="4352509" cy="781270"/>
      </dsp:txXfrm>
    </dsp:sp>
    <dsp:sp modelId="{7B1F58DD-391F-4450-B864-F99C063FC691}">
      <dsp:nvSpPr>
        <dsp:cNvPr id="0" name=""/>
        <dsp:cNvSpPr/>
      </dsp:nvSpPr>
      <dsp:spPr>
        <a:xfrm>
          <a:off x="0" y="3057620"/>
          <a:ext cx="4437039" cy="865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</a:t>
          </a:r>
          <a:r>
            <a:rPr lang="ru-RU" sz="37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нех</a:t>
          </a: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орошо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65" y="3099885"/>
        <a:ext cx="4352509" cy="781270"/>
      </dsp:txXfrm>
    </dsp:sp>
    <dsp:sp modelId="{B11E665C-F1CD-493E-9B24-620D057C25FB}">
      <dsp:nvSpPr>
        <dsp:cNvPr id="0" name=""/>
        <dsp:cNvSpPr/>
      </dsp:nvSpPr>
      <dsp:spPr>
        <a:xfrm>
          <a:off x="0" y="4029980"/>
          <a:ext cx="4437039" cy="865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Нел</a:t>
          </a: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епо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65" y="4072245"/>
        <a:ext cx="4352509" cy="781270"/>
      </dsp:txXfrm>
    </dsp:sp>
    <dsp:sp modelId="{586E04D6-9190-4910-9A1A-4B1302AD13B4}">
      <dsp:nvSpPr>
        <dsp:cNvPr id="0" name=""/>
        <dsp:cNvSpPr/>
      </dsp:nvSpPr>
      <dsp:spPr>
        <a:xfrm>
          <a:off x="0" y="5002340"/>
          <a:ext cx="4437039" cy="865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ru-RU" sz="37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далеко, а близко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65" y="5044605"/>
        <a:ext cx="4352509" cy="7812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14EC9-BE91-4D46-8256-E2B6263FF98E}">
      <dsp:nvSpPr>
        <dsp:cNvPr id="0" name=""/>
        <dsp:cNvSpPr/>
      </dsp:nvSpPr>
      <dsp:spPr>
        <a:xfrm>
          <a:off x="0" y="9646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вовсе (не)красиво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123884"/>
        <a:ext cx="4749181" cy="506769"/>
      </dsp:txXfrm>
    </dsp:sp>
    <dsp:sp modelId="{28A76B0E-D074-4BAD-8952-755ABE307919}">
      <dsp:nvSpPr>
        <dsp:cNvPr id="0" name=""/>
        <dsp:cNvSpPr/>
      </dsp:nvSpPr>
      <dsp:spPr>
        <a:xfrm>
          <a:off x="0" y="72718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(не)долго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754604"/>
        <a:ext cx="4749181" cy="506769"/>
      </dsp:txXfrm>
    </dsp:sp>
    <dsp:sp modelId="{A3FF02FD-8538-471F-A68E-E7D22B9CD9A1}">
      <dsp:nvSpPr>
        <dsp:cNvPr id="0" name=""/>
        <dsp:cNvSpPr/>
      </dsp:nvSpPr>
      <dsp:spPr>
        <a:xfrm>
          <a:off x="0" y="135790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(не)высоко, а низко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1385324"/>
        <a:ext cx="4749181" cy="506769"/>
      </dsp:txXfrm>
    </dsp:sp>
    <dsp:sp modelId="{7B1F58DD-391F-4450-B864-F99C063FC691}">
      <dsp:nvSpPr>
        <dsp:cNvPr id="0" name=""/>
        <dsp:cNvSpPr/>
      </dsp:nvSpPr>
      <dsp:spPr>
        <a:xfrm>
          <a:off x="0" y="198862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взлюбить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2016044"/>
        <a:ext cx="4749181" cy="506769"/>
      </dsp:txXfrm>
    </dsp:sp>
    <dsp:sp modelId="{B11E665C-F1CD-493E-9B24-620D057C25FB}">
      <dsp:nvSpPr>
        <dsp:cNvPr id="0" name=""/>
        <dsp:cNvSpPr/>
      </dsp:nvSpPr>
      <dsp:spPr>
        <a:xfrm>
          <a:off x="0" y="261934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(не)аккуратно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2646764"/>
        <a:ext cx="4749181" cy="506769"/>
      </dsp:txXfrm>
    </dsp:sp>
    <dsp:sp modelId="{586E04D6-9190-4910-9A1A-4B1302AD13B4}">
      <dsp:nvSpPr>
        <dsp:cNvPr id="0" name=""/>
        <dsp:cNvSpPr/>
      </dsp:nvSpPr>
      <dsp:spPr>
        <a:xfrm>
          <a:off x="0" y="325006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(не)большой, а рыбный пирог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3277484"/>
        <a:ext cx="4749181" cy="506769"/>
      </dsp:txXfrm>
    </dsp:sp>
    <dsp:sp modelId="{159E346A-719C-4EA2-9BAD-B1F9975778DF}">
      <dsp:nvSpPr>
        <dsp:cNvPr id="0" name=""/>
        <dsp:cNvSpPr/>
      </dsp:nvSpPr>
      <dsp:spPr>
        <a:xfrm>
          <a:off x="0" y="388078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(не)погода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3908204"/>
        <a:ext cx="4749181" cy="506769"/>
      </dsp:txXfrm>
    </dsp:sp>
    <dsp:sp modelId="{B34BF2EA-D200-4371-A7B5-B7AC2A3FD2BB}">
      <dsp:nvSpPr>
        <dsp:cNvPr id="0" name=""/>
        <dsp:cNvSpPr/>
      </dsp:nvSpPr>
      <dsp:spPr>
        <a:xfrm>
          <a:off x="0" y="451150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(не)сложная задача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4538924"/>
        <a:ext cx="4749181" cy="506769"/>
      </dsp:txXfrm>
    </dsp:sp>
    <dsp:sp modelId="{68AB5142-2724-4143-B47C-CB0F45D6A80F}">
      <dsp:nvSpPr>
        <dsp:cNvPr id="0" name=""/>
        <dsp:cNvSpPr/>
      </dsp:nvSpPr>
      <dsp:spPr>
        <a:xfrm>
          <a:off x="0" y="5142228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(не)написанное вовремя письмо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5169643"/>
        <a:ext cx="4749181" cy="5067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14EC9-BE91-4D46-8256-E2B6263FF98E}">
      <dsp:nvSpPr>
        <dsp:cNvPr id="0" name=""/>
        <dsp:cNvSpPr/>
      </dsp:nvSpPr>
      <dsp:spPr>
        <a:xfrm>
          <a:off x="0" y="9646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вовсе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не__красиво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123884"/>
        <a:ext cx="4749181" cy="506769"/>
      </dsp:txXfrm>
    </dsp:sp>
    <dsp:sp modelId="{28A76B0E-D074-4BAD-8952-755ABE307919}">
      <dsp:nvSpPr>
        <dsp:cNvPr id="0" name=""/>
        <dsp:cNvSpPr/>
      </dsp:nvSpPr>
      <dsp:spPr>
        <a:xfrm>
          <a:off x="0" y="72718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нед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олго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754604"/>
        <a:ext cx="4749181" cy="506769"/>
      </dsp:txXfrm>
    </dsp:sp>
    <dsp:sp modelId="{A3FF02FD-8538-471F-A68E-E7D22B9CD9A1}">
      <dsp:nvSpPr>
        <dsp:cNvPr id="0" name=""/>
        <dsp:cNvSpPr/>
      </dsp:nvSpPr>
      <dsp:spPr>
        <a:xfrm>
          <a:off x="0" y="135790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не__высоко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 низко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1385324"/>
        <a:ext cx="4749181" cy="506769"/>
      </dsp:txXfrm>
    </dsp:sp>
    <dsp:sp modelId="{7B1F58DD-391F-4450-B864-F99C063FC691}">
      <dsp:nvSpPr>
        <dsp:cNvPr id="0" name=""/>
        <dsp:cNvSpPr/>
      </dsp:nvSpPr>
      <dsp:spPr>
        <a:xfrm>
          <a:off x="0" y="198862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нев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злюбить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2016044"/>
        <a:ext cx="4749181" cy="506769"/>
      </dsp:txXfrm>
    </dsp:sp>
    <dsp:sp modelId="{B11E665C-F1CD-493E-9B24-620D057C25FB}">
      <dsp:nvSpPr>
        <dsp:cNvPr id="0" name=""/>
        <dsp:cNvSpPr/>
      </dsp:nvSpPr>
      <dsp:spPr>
        <a:xfrm>
          <a:off x="0" y="261934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</a:t>
          </a:r>
          <a:r>
            <a:rPr lang="ru-RU" sz="24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неа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ккуратно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2646764"/>
        <a:ext cx="4749181" cy="506769"/>
      </dsp:txXfrm>
    </dsp:sp>
    <dsp:sp modelId="{586E04D6-9190-4910-9A1A-4B1302AD13B4}">
      <dsp:nvSpPr>
        <dsp:cNvPr id="0" name=""/>
        <dsp:cNvSpPr/>
      </dsp:nvSpPr>
      <dsp:spPr>
        <a:xfrm>
          <a:off x="0" y="325006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неб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ольшой, а рыбный пирог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3277484"/>
        <a:ext cx="4749181" cy="506769"/>
      </dsp:txXfrm>
    </dsp:sp>
    <dsp:sp modelId="{159E346A-719C-4EA2-9BAD-B1F9975778DF}">
      <dsp:nvSpPr>
        <dsp:cNvPr id="0" name=""/>
        <dsp:cNvSpPr/>
      </dsp:nvSpPr>
      <dsp:spPr>
        <a:xfrm>
          <a:off x="0" y="388078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неп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огода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3908204"/>
        <a:ext cx="4749181" cy="506769"/>
      </dsp:txXfrm>
    </dsp:sp>
    <dsp:sp modelId="{B34BF2EA-D200-4371-A7B5-B7AC2A3FD2BB}">
      <dsp:nvSpPr>
        <dsp:cNvPr id="0" name=""/>
        <dsp:cNvSpPr/>
      </dsp:nvSpPr>
      <dsp:spPr>
        <a:xfrm>
          <a:off x="0" y="4511509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нес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ложная задача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4538924"/>
        <a:ext cx="4749181" cy="506769"/>
      </dsp:txXfrm>
    </dsp:sp>
    <dsp:sp modelId="{68AB5142-2724-4143-B47C-CB0F45D6A80F}">
      <dsp:nvSpPr>
        <dsp:cNvPr id="0" name=""/>
        <dsp:cNvSpPr/>
      </dsp:nvSpPr>
      <dsp:spPr>
        <a:xfrm>
          <a:off x="0" y="5142228"/>
          <a:ext cx="4804011" cy="5615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не__написанное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вовремя письмо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5169643"/>
        <a:ext cx="4749181" cy="506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3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573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28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05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391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2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976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083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989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11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330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393E660-4C1C-4D70-886B-68A84CF24FC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45EA6BA-7174-4D15-A31D-1AA8B5BFDA9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67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024" y="758952"/>
            <a:ext cx="11327642" cy="356616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к уроку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842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5341" y="1153195"/>
            <a:ext cx="10508775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Давно это было. Никто и (не) вспомнит сейчас, почему частица НЕ была всегда такой капризной и (не)послушной. </a:t>
            </a:r>
          </a:p>
          <a:p>
            <a:pPr indent="35560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она отвергала с (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не)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годованием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Не) хочу! (Не )буду! (Не) пишите нас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вместе».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Смиряла свою гордость (не)воспитанная частица только тогда, когда Глагол без НЕ терял свой смысл и (не) мог употребляться самостоятельно.</a:t>
            </a:r>
          </a:p>
          <a:p>
            <a:pPr indent="35560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и с другими частями речи была далеко (не) ласковой. Вела себя по отношению к ним (не)дружелюбно. Обращалась к ним с (не)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лепыми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предложениями. (Не)малый, а значительный вклад в эти отношения внесли Существительные, Прилагательные и Причастия.</a:t>
            </a:r>
          </a:p>
          <a:p>
            <a:pPr indent="35560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Капризной НЕ казались вовсе( не) интересными отношения с этими частями речи. Она то дружили с ними, то старалась держаться подальше от них. Такое поведение части речи считали (не)доверчивым, а подозрительным.</a:t>
            </a:r>
          </a:p>
          <a:p>
            <a:pPr indent="35560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до чего доводит фамильная (не)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нависть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41680" y="251601"/>
            <a:ext cx="49360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Лингвистическая сказка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63944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38690009"/>
              </p:ext>
            </p:extLst>
          </p:nvPr>
        </p:nvGraphicFramePr>
        <p:xfrm>
          <a:off x="1172192" y="462064"/>
          <a:ext cx="341345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47671799"/>
              </p:ext>
            </p:extLst>
          </p:nvPr>
        </p:nvGraphicFramePr>
        <p:xfrm>
          <a:off x="7519917" y="709685"/>
          <a:ext cx="3493826" cy="4884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78982" y="819375"/>
            <a:ext cx="1947600" cy="3770263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3900" b="1" dirty="0" smtClean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3900" b="1" dirty="0">
              <a:ln w="13462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23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465" y="395785"/>
            <a:ext cx="3439236" cy="1023581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5787" y="2333766"/>
            <a:ext cx="11760592" cy="101566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Слитное и раздельное написание НЕ с наречиями на –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О,-Е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9979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22656776"/>
              </p:ext>
            </p:extLst>
          </p:nvPr>
        </p:nvGraphicFramePr>
        <p:xfrm>
          <a:off x="3833504" y="201050"/>
          <a:ext cx="4437039" cy="6008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3940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476259702"/>
              </p:ext>
            </p:extLst>
          </p:nvPr>
        </p:nvGraphicFramePr>
        <p:xfrm>
          <a:off x="3507474" y="313899"/>
          <a:ext cx="4804011" cy="5800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6642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74330435"/>
              </p:ext>
            </p:extLst>
          </p:nvPr>
        </p:nvGraphicFramePr>
        <p:xfrm>
          <a:off x="3971497" y="272955"/>
          <a:ext cx="4804011" cy="5800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7349598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</TotalTime>
  <Words>281</Words>
  <Application>Microsoft Office PowerPoint</Application>
  <PresentationFormat>Широкоэкранный</PresentationFormat>
  <Paragraphs>46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Times New Roman</vt:lpstr>
      <vt:lpstr>Ретро</vt:lpstr>
      <vt:lpstr>Материалы к уроку </vt:lpstr>
      <vt:lpstr>Презентация PowerPoint</vt:lpstr>
      <vt:lpstr>Презентация PowerPoint</vt:lpstr>
      <vt:lpstr>Тема урока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6</cp:revision>
  <dcterms:created xsi:type="dcterms:W3CDTF">2020-11-08T19:16:08Z</dcterms:created>
  <dcterms:modified xsi:type="dcterms:W3CDTF">2020-11-10T17:55:04Z</dcterms:modified>
</cp:coreProperties>
</file>