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6" r:id="rId8"/>
    <p:sldId id="267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2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9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22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949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94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82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60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66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70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321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9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6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1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40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53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92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D1DC1-33F7-4DB6-8977-E33F70A05E26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26191-EAC6-4120-9353-1BF0E421AC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406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47471-8559-43E4-88F2-AC542FAB4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1600" y="2630310"/>
            <a:ext cx="8722856" cy="1557867"/>
          </a:xfrm>
        </p:spPr>
        <p:txBody>
          <a:bodyPr/>
          <a:lstStyle/>
          <a:p>
            <a:r>
              <a:rPr lang="ru-RU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НАСЕКОМЫЕ.МАСКИРОВКА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E6525B-7C27-4931-856D-2B403F7730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72977" y="3186128"/>
            <a:ext cx="2084989" cy="708539"/>
          </a:xfrm>
        </p:spPr>
        <p:txBody>
          <a:bodyPr/>
          <a:lstStyle/>
          <a:p>
            <a:r>
              <a:rPr lang="ru-RU" dirty="0"/>
              <a:t>Презентация Ковалёвой З.В.</a:t>
            </a:r>
          </a:p>
        </p:txBody>
      </p:sp>
    </p:spTree>
    <p:extLst>
      <p:ext uri="{BB962C8B-B14F-4D97-AF65-F5344CB8AC3E}">
        <p14:creationId xmlns:p14="http://schemas.microsoft.com/office/powerpoint/2010/main" val="403607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7D9965-C685-4698-B657-FF5542C4BD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74" y="148910"/>
            <a:ext cx="9394052" cy="6560180"/>
          </a:xfrm>
        </p:spPr>
      </p:pic>
    </p:spTree>
    <p:extLst>
      <p:ext uri="{BB962C8B-B14F-4D97-AF65-F5344CB8AC3E}">
        <p14:creationId xmlns:p14="http://schemas.microsoft.com/office/powerpoint/2010/main" val="29906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E480AD-D993-4753-8F30-42AC2CFAC0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17" y="230673"/>
            <a:ext cx="8046894" cy="6396653"/>
          </a:xfrm>
        </p:spPr>
      </p:pic>
    </p:spTree>
    <p:extLst>
      <p:ext uri="{BB962C8B-B14F-4D97-AF65-F5344CB8AC3E}">
        <p14:creationId xmlns:p14="http://schemas.microsoft.com/office/powerpoint/2010/main" val="336627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4D3373-F42D-444F-B678-864F108AC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98" y="156028"/>
            <a:ext cx="9818914" cy="6545943"/>
          </a:xfrm>
        </p:spPr>
      </p:pic>
    </p:spTree>
    <p:extLst>
      <p:ext uri="{BB962C8B-B14F-4D97-AF65-F5344CB8AC3E}">
        <p14:creationId xmlns:p14="http://schemas.microsoft.com/office/powerpoint/2010/main" val="417782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7795352-425F-4CD1-A3A9-7E0881AEB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05" y="165359"/>
            <a:ext cx="10041972" cy="6527282"/>
          </a:xfrm>
        </p:spPr>
      </p:pic>
    </p:spTree>
    <p:extLst>
      <p:ext uri="{BB962C8B-B14F-4D97-AF65-F5344CB8AC3E}">
        <p14:creationId xmlns:p14="http://schemas.microsoft.com/office/powerpoint/2010/main" val="375272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D63A08E-1FDD-4DAA-932B-2F4CF01101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83" y="236634"/>
            <a:ext cx="11350634" cy="6384732"/>
          </a:xfrm>
        </p:spPr>
      </p:pic>
    </p:spTree>
    <p:extLst>
      <p:ext uri="{BB962C8B-B14F-4D97-AF65-F5344CB8AC3E}">
        <p14:creationId xmlns:p14="http://schemas.microsoft.com/office/powerpoint/2010/main" val="30229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8BDC5F94-C704-407D-AF6F-5A8EA440BF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8" y="156028"/>
            <a:ext cx="9818914" cy="6545943"/>
          </a:xfrm>
        </p:spPr>
      </p:pic>
    </p:spTree>
    <p:extLst>
      <p:ext uri="{BB962C8B-B14F-4D97-AF65-F5344CB8AC3E}">
        <p14:creationId xmlns:p14="http://schemas.microsoft.com/office/powerpoint/2010/main" val="33242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B2B7B7-028C-489F-AAAB-7FA3E1169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04" y="157221"/>
            <a:ext cx="11632992" cy="6543558"/>
          </a:xfrm>
        </p:spPr>
      </p:pic>
    </p:spTree>
    <p:extLst>
      <p:ext uri="{BB962C8B-B14F-4D97-AF65-F5344CB8AC3E}">
        <p14:creationId xmlns:p14="http://schemas.microsoft.com/office/powerpoint/2010/main" val="192040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55DDF28-BF2D-44B3-8117-A30739A324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00" y="176333"/>
            <a:ext cx="9758000" cy="6505333"/>
          </a:xfrm>
        </p:spPr>
      </p:pic>
    </p:spTree>
    <p:extLst>
      <p:ext uri="{BB962C8B-B14F-4D97-AF65-F5344CB8AC3E}">
        <p14:creationId xmlns:p14="http://schemas.microsoft.com/office/powerpoint/2010/main" val="17388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69</TotalTime>
  <Words>9</Words>
  <Application>Microsoft Office PowerPoint</Application>
  <PresentationFormat>Широкоэкранный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Берлин</vt:lpstr>
      <vt:lpstr>НАСЕКОМЫЕ.МАСКИРОВКА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 office</dc:creator>
  <cp:lastModifiedBy>dns office</cp:lastModifiedBy>
  <cp:revision>20</cp:revision>
  <dcterms:created xsi:type="dcterms:W3CDTF">2020-09-12T15:46:07Z</dcterms:created>
  <dcterms:modified xsi:type="dcterms:W3CDTF">2020-11-15T19:43:36Z</dcterms:modified>
</cp:coreProperties>
</file>