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6CFC-8E3D-4D6F-8EBC-5122D70418C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1741D-8B06-41B0-AF10-DF08C2DCA06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140413042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6CFC-8E3D-4D6F-8EBC-5122D70418C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1741D-8B06-41B0-AF10-DF08C2DCA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260476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6CFC-8E3D-4D6F-8EBC-5122D70418C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1741D-8B06-41B0-AF10-DF08C2DCA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4108023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6CFC-8E3D-4D6F-8EBC-5122D70418C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1741D-8B06-41B0-AF10-DF08C2DCA0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906995850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6CFC-8E3D-4D6F-8EBC-5122D70418C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1741D-8B06-41B0-AF10-DF08C2DCA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2135770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6CFC-8E3D-4D6F-8EBC-5122D70418C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1741D-8B06-41B0-AF10-DF08C2DCA0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43277884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6CFC-8E3D-4D6F-8EBC-5122D70418C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1741D-8B06-41B0-AF10-DF08C2DCA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4543668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6CFC-8E3D-4D6F-8EBC-5122D70418C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1741D-8B06-41B0-AF10-DF08C2DCA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38234379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6CFC-8E3D-4D6F-8EBC-5122D70418C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1741D-8B06-41B0-AF10-DF08C2DCA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701305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6CFC-8E3D-4D6F-8EBC-5122D70418C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1741D-8B06-41B0-AF10-DF08C2DCA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7853218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6CFC-8E3D-4D6F-8EBC-5122D70418C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1741D-8B06-41B0-AF10-DF08C2DCA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8687425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6CFC-8E3D-4D6F-8EBC-5122D70418C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1741D-8B06-41B0-AF10-DF08C2DCA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2108964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6CFC-8E3D-4D6F-8EBC-5122D70418C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1741D-8B06-41B0-AF10-DF08C2DCA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5003929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6CFC-8E3D-4D6F-8EBC-5122D70418C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1741D-8B06-41B0-AF10-DF08C2DCA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79775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6CFC-8E3D-4D6F-8EBC-5122D70418C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1741D-8B06-41B0-AF10-DF08C2DCA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744296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6CFC-8E3D-4D6F-8EBC-5122D70418C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1741D-8B06-41B0-AF10-DF08C2DCA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767209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6CFC-8E3D-4D6F-8EBC-5122D70418C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1741D-8B06-41B0-AF10-DF08C2DCA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5741405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1CF6CFC-8E3D-4D6F-8EBC-5122D70418C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611741D-8B06-41B0-AF10-DF08C2DCA0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253688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ransition spd="slow">
    <p:push dir="u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Онкогенные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</a:t>
            </a:r>
            <a:r>
              <a:rPr lang="ru-RU" dirty="0" err="1" smtClean="0"/>
              <a:t>вирУсы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62104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0632" y="647069"/>
            <a:ext cx="4127927" cy="27571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3894" y="506776"/>
            <a:ext cx="661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 Характеристика возбудителя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49147" y="1476260"/>
            <a:ext cx="60482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Онковирус</a:t>
            </a:r>
            <a:r>
              <a:rPr lang="ru-RU" dirty="0" smtClean="0"/>
              <a:t> (также онкогенный вирус, опухолеродный вирус) — общее название для всех вирусов, потенциально приводящих к развитию опухолей. </a:t>
            </a:r>
          </a:p>
          <a:p>
            <a:r>
              <a:rPr lang="ru-RU" dirty="0" err="1" smtClean="0"/>
              <a:t>Онковирусы</a:t>
            </a:r>
            <a:r>
              <a:rPr lang="ru-RU" dirty="0" smtClean="0"/>
              <a:t> бывают ДНК и РНК содержащими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6607" y="4193067"/>
            <a:ext cx="53321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ДНК-содержащие вирусы</a:t>
            </a:r>
          </a:p>
          <a:p>
            <a:r>
              <a:rPr lang="ru-RU" dirty="0" smtClean="0"/>
              <a:t>1. вирус гепатита B</a:t>
            </a:r>
          </a:p>
          <a:p>
            <a:r>
              <a:rPr lang="ru-RU" dirty="0" smtClean="0"/>
              <a:t>2. вирусы папилломы человека</a:t>
            </a:r>
          </a:p>
          <a:p>
            <a:r>
              <a:rPr lang="ru-RU" dirty="0" smtClean="0"/>
              <a:t>3. </a:t>
            </a:r>
            <a:r>
              <a:rPr lang="ru-RU" dirty="0" err="1" smtClean="0"/>
              <a:t>герпесвирус</a:t>
            </a:r>
            <a:r>
              <a:rPr lang="ru-RU" dirty="0" smtClean="0"/>
              <a:t> человека типа 8</a:t>
            </a:r>
          </a:p>
          <a:p>
            <a:r>
              <a:rPr lang="ru-RU" dirty="0" smtClean="0"/>
              <a:t>4. вирус Эпштейна — </a:t>
            </a:r>
            <a:r>
              <a:rPr lang="ru-RU" dirty="0" err="1" smtClean="0"/>
              <a:t>Барр</a:t>
            </a:r>
            <a:r>
              <a:rPr lang="ru-RU" dirty="0" smtClean="0"/>
              <a:t> </a:t>
            </a:r>
          </a:p>
          <a:p>
            <a:r>
              <a:rPr lang="ru-RU" dirty="0" smtClean="0"/>
              <a:t>5. </a:t>
            </a:r>
            <a:r>
              <a:rPr lang="ru-RU" dirty="0" err="1" smtClean="0"/>
              <a:t>полиомавирус</a:t>
            </a:r>
            <a:r>
              <a:rPr lang="ru-RU" dirty="0" smtClean="0"/>
              <a:t> клеток </a:t>
            </a:r>
            <a:r>
              <a:rPr lang="ru-RU" dirty="0" err="1" smtClean="0"/>
              <a:t>Меркеля</a:t>
            </a:r>
            <a:endParaRPr lang="ru-RU" dirty="0" smtClean="0"/>
          </a:p>
          <a:p>
            <a:r>
              <a:rPr lang="ru-RU" dirty="0" smtClean="0"/>
              <a:t>6. </a:t>
            </a:r>
            <a:r>
              <a:rPr lang="ru-RU" dirty="0" err="1" smtClean="0"/>
              <a:t>цитомегаловирус</a:t>
            </a:r>
            <a:r>
              <a:rPr lang="ru-RU" dirty="0" smtClean="0"/>
              <a:t> человека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34708" y="4193066"/>
            <a:ext cx="40652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РНК-содержащие вирусы</a:t>
            </a:r>
          </a:p>
          <a:p>
            <a:r>
              <a:rPr lang="ru-RU" dirty="0" smtClean="0"/>
              <a:t>1. Т-</a:t>
            </a:r>
            <a:r>
              <a:rPr lang="ru-RU" dirty="0" err="1" smtClean="0"/>
              <a:t>лимфотропный</a:t>
            </a:r>
            <a:r>
              <a:rPr lang="ru-RU" dirty="0" smtClean="0"/>
              <a:t> вирус человека </a:t>
            </a:r>
          </a:p>
          <a:p>
            <a:r>
              <a:rPr lang="ru-RU" dirty="0" smtClean="0"/>
              <a:t>2. вирус гепатита C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94259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6771" y="418641"/>
            <a:ext cx="53211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2. Пути передачи.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73725" y="1134737"/>
            <a:ext cx="35033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Незащищённый половой контакт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Контакт с выделениями переносчиков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Использование чужого постельного и нательного белья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От матери к ребёнку во время родов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539831" y="291060"/>
            <a:ext cx="4258076" cy="29478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43619" y="3912936"/>
            <a:ext cx="3535573" cy="24483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56541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44058" y="385590"/>
            <a:ext cx="46931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3. Инкубационный период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50843" y="1707614"/>
            <a:ext cx="6808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 всех онкогенных заболеваний свой инкубационный период, но в среднем он составляет от 7 до 28 дней.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7187" y="4126506"/>
            <a:ext cx="5270056" cy="23954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/>
          <a:srcRect t="-1367"/>
          <a:stretch/>
        </p:blipFill>
        <p:spPr>
          <a:xfrm>
            <a:off x="7975139" y="1242794"/>
            <a:ext cx="3048843" cy="22223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319673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43210" y="374573"/>
            <a:ext cx="6147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4. Лабораторная диагностика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002535" y="1531345"/>
            <a:ext cx="54202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Исследуемый материал: кровь, выделения, поражённые участки кожи и слизистых.</a:t>
            </a:r>
          </a:p>
          <a:p>
            <a:r>
              <a:rPr lang="ru-RU" dirty="0" smtClean="0"/>
              <a:t>Методы Диагностики: </a:t>
            </a:r>
          </a:p>
          <a:p>
            <a:pPr marL="342900" indent="-342900">
              <a:buAutoNum type="arabicPeriod"/>
            </a:pPr>
            <a:r>
              <a:rPr lang="ru-RU" dirty="0" smtClean="0"/>
              <a:t>Микробиологический</a:t>
            </a:r>
          </a:p>
          <a:p>
            <a:pPr marL="342900" indent="-342900">
              <a:buAutoNum type="arabicPeriod"/>
            </a:pPr>
            <a:r>
              <a:rPr lang="ru-RU" dirty="0" smtClean="0"/>
              <a:t>Серологический (малоэффективен, из-за трудности культивирования)</a:t>
            </a:r>
          </a:p>
          <a:p>
            <a:pPr marL="342900" indent="-342900">
              <a:buAutoNum type="arabicPeriod"/>
            </a:pPr>
            <a:r>
              <a:rPr lang="ru-RU" dirty="0" smtClean="0"/>
              <a:t>Микроскопический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905" y="3650805"/>
            <a:ext cx="4756863" cy="29284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446943" y="636183"/>
            <a:ext cx="4053171" cy="260078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231863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67788" y="407624"/>
            <a:ext cx="8284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5. Профилактика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49995" y="1145754"/>
            <a:ext cx="6081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Вакцинация</a:t>
            </a:r>
          </a:p>
          <a:p>
            <a:pPr marL="342900" indent="-342900">
              <a:buAutoNum type="arabicPeriod"/>
            </a:pPr>
            <a:r>
              <a:rPr lang="ru-RU" dirty="0" smtClean="0"/>
              <a:t>Проведение гигиенических мероприятий</a:t>
            </a:r>
          </a:p>
          <a:p>
            <a:pPr marL="342900" indent="-342900">
              <a:buAutoNum type="arabicPeriod"/>
            </a:pPr>
            <a:r>
              <a:rPr lang="ru-RU" dirty="0" smtClean="0"/>
              <a:t>Защищённый половой контакт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9579" y="669234"/>
            <a:ext cx="3194130" cy="21400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5881" y="3090919"/>
            <a:ext cx="5305425" cy="2857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769243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62</TotalTime>
  <Words>166</Words>
  <Application>Microsoft Office PowerPoint</Application>
  <PresentationFormat>Произвольный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Сектор</vt:lpstr>
      <vt:lpstr>Онкогенные                           вирУсы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Онкогенные                           вирУсы</dc:title>
  <dc:creator>User</dc:creator>
  <cp:lastModifiedBy>ирина</cp:lastModifiedBy>
  <cp:revision>15</cp:revision>
  <dcterms:created xsi:type="dcterms:W3CDTF">2020-04-06T06:50:32Z</dcterms:created>
  <dcterms:modified xsi:type="dcterms:W3CDTF">2020-11-15T15:35:33Z</dcterms:modified>
</cp:coreProperties>
</file>