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9"/>
  </p:notesMasterIdLst>
  <p:sldIdLst>
    <p:sldId id="256" r:id="rId2"/>
    <p:sldId id="257" r:id="rId3"/>
    <p:sldId id="258" r:id="rId4"/>
    <p:sldId id="280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69" r:id="rId17"/>
    <p:sldId id="272" r:id="rId18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2343A-EC16-48E4-99F4-71A918D1072C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49F16-59D4-46E5-8727-68CFCA796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210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49F16-59D4-46E5-8727-68CFCA796C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99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C49F16-59D4-46E5-8727-68CFCA796C0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55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2564904"/>
            <a:ext cx="6012160" cy="1318046"/>
          </a:xfrm>
        </p:spPr>
        <p:txBody>
          <a:bodyPr/>
          <a:lstStyle>
            <a:lvl1pPr>
              <a:defRPr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6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35697" y="123199"/>
            <a:ext cx="73083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835696" y="1628800"/>
            <a:ext cx="70567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35696" y="1628800"/>
            <a:ext cx="352839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639341"/>
            <a:ext cx="3528392" cy="4525963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535113"/>
            <a:ext cx="345638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07704" y="2174875"/>
            <a:ext cx="3456384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6747" y="1535113"/>
            <a:ext cx="3457741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06747" y="2174875"/>
            <a:ext cx="3457741" cy="3951288"/>
          </a:xfrm>
        </p:spPr>
        <p:txBody>
          <a:bodyPr/>
          <a:lstStyle>
            <a:lvl1pPr>
              <a:defRPr sz="24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123199"/>
            <a:ext cx="73083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35696" y="1628800"/>
            <a:ext cx="70567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C726B1CF-F898-4307-9691-6F0EECD411F3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2E3D00DC-2D97-40C3-B6AD-D849DBA3EF6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932029"/>
            <a:ext cx="2722623" cy="27363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0854" y="2492896"/>
            <a:ext cx="51125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Группа </a:t>
            </a:r>
            <a:r>
              <a:rPr lang="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№ 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ПчЁлка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49377" y="188640"/>
            <a:ext cx="6899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бюджетное дошкольное образовательное учреждение детский сад №7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комбинированного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вида 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88477" y="6309320"/>
            <a:ext cx="158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Кубинка, 2020</a:t>
            </a:r>
          </a:p>
        </p:txBody>
      </p:sp>
    </p:spTree>
    <p:extLst>
      <p:ext uri="{BB962C8B-B14F-4D97-AF65-F5344CB8AC3E}">
        <p14:creationId xmlns:p14="http://schemas.microsoft.com/office/powerpoint/2010/main" val="2089758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203" y="0"/>
            <a:ext cx="7772400" cy="1080120"/>
          </a:xfrm>
        </p:spPr>
        <p:txBody>
          <a:bodyPr/>
          <a:lstStyle/>
          <a:p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Наши праздники</a:t>
            </a:r>
            <a:endParaRPr lang="ru-RU" dirty="0"/>
          </a:p>
        </p:txBody>
      </p:sp>
      <p:pic>
        <p:nvPicPr>
          <p:cNvPr id="4098" name="Picture 2" descr="https://sun9-54.userapi.com/c853628/v853628532/1e77d2/gJRRkgeTN5w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7" y="959153"/>
            <a:ext cx="4361611" cy="3333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https://sun9-35.userapi.com/xAWeUNwurqXDINo-R_KgAjY2KMe6XP61RQlyQw/yWj7oFp9gqc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4084825"/>
            <a:ext cx="4621471" cy="2605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2" name="Picture 6" descr="https://sun9-55.userapi.com/DHaL16i4uoGKZTKR6zZQtdQU9HGdHV2NaojDDg/cD2X4xdNdK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1" y="985700"/>
            <a:ext cx="2394560" cy="3010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553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194580" y="116632"/>
            <a:ext cx="7049828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Наши родители</a:t>
            </a:r>
            <a:endParaRPr lang="ru-RU" dirty="0"/>
          </a:p>
        </p:txBody>
      </p:sp>
      <p:pic>
        <p:nvPicPr>
          <p:cNvPr id="1026" name="Picture 2" descr="https://sun9-22.userapi.com/pOL_KrUB34V6OMIg49hlb-l8nqJrtbT7kxSB3w/khwAeYmdRt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879" y="908720"/>
            <a:ext cx="4266640" cy="3199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8184" y="980728"/>
            <a:ext cx="2646294" cy="2750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419872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396872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Подготовке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группы и участка к новому учебному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году (благоустройство участка)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5229" y="3861048"/>
            <a:ext cx="2679762" cy="26941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267744" y="4131202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Участие родителей в праздничных мероприятиях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(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Масленица)</a:t>
            </a:r>
          </a:p>
        </p:txBody>
      </p:sp>
    </p:spTree>
    <p:extLst>
      <p:ext uri="{BB962C8B-B14F-4D97-AF65-F5344CB8AC3E}">
        <p14:creationId xmlns:p14="http://schemas.microsoft.com/office/powerpoint/2010/main" val="11577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88640"/>
            <a:ext cx="7128792" cy="93610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Организация развивающей предметно-пространственной среды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0110" y="126876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Центры развития: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7802" y="1731371"/>
            <a:ext cx="6802055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строительства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для сюжетно-ролевых игр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Уголок для театрализованных (драматических) игр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(уголок) музыки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изобразительного искусства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мелкой моторики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</a:t>
            </a:r>
            <a:r>
              <a:rPr lang="ru-RU" sz="1700" b="1" dirty="0" err="1" smtClean="0">
                <a:solidFill>
                  <a:schemeClr val="accent2">
                    <a:lumMod val="50000"/>
                  </a:schemeClr>
                </a:solidFill>
              </a:rPr>
              <a:t>конструиро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700" b="1" dirty="0" err="1" smtClean="0">
                <a:solidFill>
                  <a:schemeClr val="accent2">
                    <a:lumMod val="50000"/>
                  </a:schemeClr>
                </a:solidFill>
              </a:rPr>
              <a:t>вания</a:t>
            </a: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 из деталей (среднего и мелкого размера)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Уголок настольных игр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математики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науки и естествознания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грамотности и письма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Литературный центр (книжный уголок)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Место для отдыха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Уголок уединения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Центр песка и воды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Площадка для спортивного отдыха (спортивный уголок)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Место для группового сбора</a:t>
            </a:r>
          </a:p>
          <a:p>
            <a:pPr marL="342900" indent="-342900">
              <a:buAutoNum type="arabicPeriod"/>
            </a:pPr>
            <a:r>
              <a:rPr lang="ru-RU" sz="1700" b="1" dirty="0" smtClean="0">
                <a:solidFill>
                  <a:schemeClr val="accent2">
                    <a:lumMod val="50000"/>
                  </a:schemeClr>
                </a:solidFill>
              </a:rPr>
              <a:t>Место для проведения групповых занятий</a:t>
            </a:r>
            <a:endParaRPr lang="ru-RU" sz="17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475656" y="54172"/>
            <a:ext cx="7484368" cy="8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Групповая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908720"/>
            <a:ext cx="3466812" cy="2600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3593" y="3717032"/>
            <a:ext cx="3718687" cy="2960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593" y="908720"/>
            <a:ext cx="3483528" cy="2612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124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332656"/>
            <a:ext cx="7484368" cy="8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Спальня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9792" y="1187204"/>
            <a:ext cx="4799862" cy="5230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195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75656" y="188640"/>
            <a:ext cx="7484368" cy="8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Приемная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7600" y="1187204"/>
            <a:ext cx="4320480" cy="535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641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475656" y="188640"/>
            <a:ext cx="7484368" cy="8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Раздаточная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7600" y="1112703"/>
            <a:ext cx="4320480" cy="5412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155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75656" y="188640"/>
            <a:ext cx="7484368" cy="8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Туалетная комната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2568" y="1164307"/>
            <a:ext cx="4897416" cy="3848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3945027"/>
            <a:ext cx="3312368" cy="2732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9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116632"/>
            <a:ext cx="291244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Воспитатели группы: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ТРИХИНА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Татьяна Николаевна КОРЕНКОВА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Анна Александровна </a:t>
            </a:r>
          </a:p>
          <a:p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Младший воспитатель: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ЯБЛОКОВА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Оксана Ивановна </a:t>
            </a:r>
          </a:p>
          <a:p>
            <a:endParaRPr lang="ru-RU" sz="2200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Медицинская сестра: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КАНДЫБА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Елена Сергеевна</a:t>
            </a:r>
          </a:p>
          <a:p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4206" y="127315"/>
            <a:ext cx="364028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Старший воспитатель: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ЛАЗАРЕВА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Елена Леонидовна</a:t>
            </a:r>
          </a:p>
          <a:p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Музыкальный руководитель:</a:t>
            </a:r>
          </a:p>
          <a:p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ГЛУХОВА</a:t>
            </a:r>
          </a:p>
          <a:p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Татьяна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Константиновна</a:t>
            </a:r>
            <a:endParaRPr lang="en-US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sz="2200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Инструктор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по 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физической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культуре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: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ЕРМОЛАЕВА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Надежда Алексеевна</a:t>
            </a:r>
          </a:p>
          <a:p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Инструктор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по физ. к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ультуре (</a:t>
            </a:r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плаврук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):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ТУРКИНА </a:t>
            </a:r>
          </a:p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eorgia" panose="02040502050405020303" pitchFamily="18" charset="0"/>
              </a:rPr>
              <a:t>Ирина Геннадьевна</a:t>
            </a:r>
            <a:endParaRPr lang="ru-RU" sz="2200" dirty="0">
              <a:solidFill>
                <a:schemeClr val="accent2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99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4968552" cy="864095"/>
          </a:xfrm>
        </p:spPr>
        <p:txBody>
          <a:bodyPr>
            <a:normAutofit/>
          </a:bodyPr>
          <a:lstStyle/>
          <a:p>
            <a:r>
              <a:rPr lang="ru-RU" b="1" dirty="0"/>
              <a:t>Наши </a:t>
            </a:r>
            <a:r>
              <a:rPr lang="ru-RU" b="1" dirty="0" smtClean="0"/>
              <a:t>мальчики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1245870"/>
            <a:ext cx="445609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  <a:t>Наши мальчики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храбры, отважны,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В речку им нырнуть не страшно,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И проблемы никакой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Нет лягушку взять рукой.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 err="1">
                <a:solidFill>
                  <a:schemeClr val="accent5">
                    <a:lumMod val="75000"/>
                  </a:schemeClr>
                </a:solidFill>
              </a:rPr>
              <a:t>Паучонка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 и мышонка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Пусть пугается девчонка.</a:t>
            </a:r>
            <a:endParaRPr lang="ru-RU" sz="2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888" y="3501008"/>
            <a:ext cx="4008891" cy="3006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7772" y="1245870"/>
            <a:ext cx="2680719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331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0694" y="200300"/>
            <a:ext cx="5328592" cy="864095"/>
          </a:xfrm>
        </p:spPr>
        <p:txBody>
          <a:bodyPr/>
          <a:lstStyle/>
          <a:p>
            <a:r>
              <a:rPr lang="ru-RU" b="1" dirty="0"/>
              <a:t>Наши </a:t>
            </a:r>
            <a:r>
              <a:rPr lang="ru-RU" b="1" dirty="0" smtClean="0"/>
              <a:t>девочки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117330"/>
            <a:ext cx="4104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  <a:t>Наши девочки в куклы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играют,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Кормят их и пеленают,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И укладывают спать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Кто в коляску, кто в кровать.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Хочется им самыми</a:t>
            </a:r>
            <a:b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</a:rPr>
              <a:t>Лучшими стать мамами.</a:t>
            </a:r>
            <a:endParaRPr lang="ru-RU" sz="2200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7087" y="1628800"/>
            <a:ext cx="3196814" cy="2711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3501008"/>
            <a:ext cx="3677011" cy="3061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6458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772400" cy="792088"/>
          </a:xfrm>
        </p:spPr>
        <p:txBody>
          <a:bodyPr>
            <a:normAutofit/>
          </a:bodyPr>
          <a:lstStyle/>
          <a:p>
            <a:r>
              <a:rPr lang="ru-RU" b="1" dirty="0"/>
              <a:t>Наши традиции!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1412776"/>
            <a:ext cx="6696744" cy="266429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«Утреннее приветствие»;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День рождение в кругу друзей («дружный хоровод», «часики желаний»);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«Поговорим о хорошем»;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«Умелые ручки»;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«Теплые воспоминания».</a:t>
            </a:r>
          </a:p>
          <a:p>
            <a:pPr algn="l"/>
            <a:endParaRPr lang="ru-RU" sz="24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28" name="Picture 4" descr="https://sun9-2.userapi.com/c858532/v858532056/f5503/SH0wwLyDxm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221088"/>
            <a:ext cx="3871855" cy="2300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4" descr="https://sun9-59.userapi.com/c855724/v855724056/1fdef5/nyYvQCImXg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4221089"/>
            <a:ext cx="2539073" cy="2329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1479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772400" cy="794519"/>
          </a:xfrm>
        </p:spPr>
        <p:txBody>
          <a:bodyPr/>
          <a:lstStyle/>
          <a:p>
            <a:r>
              <a:rPr lang="ru-RU" b="1" dirty="0" smtClean="0"/>
              <a:t>Наши будни (прогулка)</a:t>
            </a:r>
            <a:endParaRPr lang="ru-RU" b="1" dirty="0"/>
          </a:p>
        </p:txBody>
      </p:sp>
      <p:pic>
        <p:nvPicPr>
          <p:cNvPr id="1030" name="Picture 6" descr="https://sun9-32.userapi.com/c857616/v857616861/16e0ee/Ykf_Pa0OAz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271" y="1152128"/>
            <a:ext cx="4456156" cy="2506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4" name="Picture 10" descr="https://sun9-21.userapi.com/c206824/v206824861/56d6e/fGlAWAcSIjk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3825549"/>
            <a:ext cx="2448272" cy="2831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6" name="Picture 12" descr="https://sun9-68.userapi.com/c858028/v858028861/16b6ee/QU9N8kdZ-l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0480" y="1179693"/>
            <a:ext cx="2191658" cy="24953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40" name="Picture 16" descr="https://sun9-54.userapi.com/c206820/v206820861/56cab/eu82qKKL7DE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8381" y="3987314"/>
            <a:ext cx="3187514" cy="2507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5200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848872" cy="936103"/>
          </a:xfrm>
        </p:spPr>
        <p:txBody>
          <a:bodyPr>
            <a:normAutofit/>
          </a:bodyPr>
          <a:lstStyle/>
          <a:p>
            <a:r>
              <a:rPr lang="ru-RU" b="1" dirty="0"/>
              <a:t>Наши </a:t>
            </a:r>
            <a:r>
              <a:rPr lang="ru-RU" b="1" dirty="0" smtClean="0"/>
              <a:t>будни</a:t>
            </a:r>
            <a:endParaRPr lang="ru-RU" dirty="0"/>
          </a:p>
        </p:txBody>
      </p:sp>
      <p:pic>
        <p:nvPicPr>
          <p:cNvPr id="2054" name="Picture 6" descr="https://sun9-17.userapi.com/JfNX46VHhhjdNRhYZddASkjNcsQcGqTYLvb2Sg/3ES51KT7TY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3909" y="1132002"/>
            <a:ext cx="2901573" cy="2585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https://sun9-47.userapi.com/c206728/v206728861/57188/QZ8ayhPzZn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42539" y="4005064"/>
            <a:ext cx="4299880" cy="2072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https://sun9-75.userapi.com/c857024/v857024861/65881/bYFEiFDeNZw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7682" y="1124745"/>
            <a:ext cx="2612350" cy="25922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6" name="Picture 8" descr="https://sun9-72.userapi.com/c857624/v857624532/179a00/h_-Ide7aZ3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55820" y="4005064"/>
            <a:ext cx="1942902" cy="2384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336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9856" y="44624"/>
            <a:ext cx="7772400" cy="938535"/>
          </a:xfrm>
        </p:spPr>
        <p:txBody>
          <a:bodyPr/>
          <a:lstStyle/>
          <a:p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Наше творчество</a:t>
            </a:r>
            <a:endParaRPr lang="ru-RU" dirty="0"/>
          </a:p>
        </p:txBody>
      </p:sp>
      <p:pic>
        <p:nvPicPr>
          <p:cNvPr id="3074" name="Picture 2" descr="https://sun9-56.userapi.com/c854220/v854220532/1fa820/syH8-zYi3X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1137025"/>
            <a:ext cx="3776145" cy="23900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s://sun9-60.userapi.com/c858036/v858036157/181f89/OEz-AhCVUO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9308" y="1150164"/>
            <a:ext cx="3168351" cy="2376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8" name="Picture 6" descr="https://sun9-32.userapi.com/r_mOvwJkoUf6mw2iUs4t7m7O3ShZaaTMC_VCFw/uFKZzdP2ab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5428" y="3752571"/>
            <a:ext cx="5196971" cy="2772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791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6632"/>
            <a:ext cx="6984775" cy="1152128"/>
          </a:xfrm>
        </p:spPr>
        <p:txBody>
          <a:bodyPr/>
          <a:lstStyle/>
          <a:p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Наши успехи и достижения</a:t>
            </a:r>
            <a:endParaRPr lang="ru-RU" dirty="0"/>
          </a:p>
        </p:txBody>
      </p:sp>
      <p:pic>
        <p:nvPicPr>
          <p:cNvPr id="5122" name="Picture 2" descr="https://sun1-20.userapi.com/0mHApHr2HbzjIWj5pV4MZlfUGQVSDcSRU8Iu3A/v6p51d_Nu7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2520404" y="512044"/>
            <a:ext cx="2670629" cy="4040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s://sun9-58.userapi.com/YhAGrX6SxLtbyj2WvBC5SAec4he8Gwb6cuw0qA/ZxLGZMVXOQQ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3671435"/>
            <a:ext cx="4132191" cy="2925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77770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ley-med-pchely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uley-med-pchely</Template>
  <TotalTime>3649</TotalTime>
  <Words>241</Words>
  <Application>Microsoft Office PowerPoint</Application>
  <PresentationFormat>Экран (4:3)</PresentationFormat>
  <Paragraphs>76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uley-med-pchely</vt:lpstr>
      <vt:lpstr>Презентация PowerPoint</vt:lpstr>
      <vt:lpstr>Презентация PowerPoint</vt:lpstr>
      <vt:lpstr>Наши мальчики</vt:lpstr>
      <vt:lpstr>Наши девочки</vt:lpstr>
      <vt:lpstr>Наши традиции!</vt:lpstr>
      <vt:lpstr>Наши будни (прогулка)</vt:lpstr>
      <vt:lpstr>Наши будни</vt:lpstr>
      <vt:lpstr>Наше творчество</vt:lpstr>
      <vt:lpstr>Наши успехи и достижения</vt:lpstr>
      <vt:lpstr>Наши праздники</vt:lpstr>
      <vt:lpstr>Презентация PowerPoint</vt:lpstr>
      <vt:lpstr>Организация развивающей предметно-пространственной среды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40</cp:revision>
  <cp:lastPrinted>2020-09-04T15:29:34Z</cp:lastPrinted>
  <dcterms:created xsi:type="dcterms:W3CDTF">2020-08-25T10:45:57Z</dcterms:created>
  <dcterms:modified xsi:type="dcterms:W3CDTF">2020-11-15T14:55:41Z</dcterms:modified>
</cp:coreProperties>
</file>